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AD49"/>
    <a:srgbClr val="FBB933"/>
    <a:srgbClr val="D3232A"/>
    <a:srgbClr val="6F2B91"/>
    <a:srgbClr val="006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79"/>
  </p:normalViewPr>
  <p:slideViewPr>
    <p:cSldViewPr snapToGrid="0" snapToObjects="1">
      <p:cViewPr>
        <p:scale>
          <a:sx n="101" d="100"/>
          <a:sy n="101" d="100"/>
        </p:scale>
        <p:origin x="-503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ka_24@mail.ru" userId="91dd22e965b6e0d7" providerId="LiveId" clId="{5836C6ED-079C-D342-BB04-A8B2BEF2038D}"/>
    <pc:docChg chg="custSel delSld modSld">
      <pc:chgData name="sofka_24@mail.ru" userId="91dd22e965b6e0d7" providerId="LiveId" clId="{5836C6ED-079C-D342-BB04-A8B2BEF2038D}" dt="2022-02-13T19:56:18.167" v="2" actId="2696"/>
      <pc:docMkLst>
        <pc:docMk/>
      </pc:docMkLst>
      <pc:sldChg chg="delSp del mod">
        <pc:chgData name="sofka_24@mail.ru" userId="91dd22e965b6e0d7" providerId="LiveId" clId="{5836C6ED-079C-D342-BB04-A8B2BEF2038D}" dt="2022-02-13T19:56:18.167" v="2" actId="2696"/>
        <pc:sldMkLst>
          <pc:docMk/>
          <pc:sldMk cId="2441622250" sldId="272"/>
        </pc:sldMkLst>
        <pc:spChg chg="del">
          <ac:chgData name="sofka_24@mail.ru" userId="91dd22e965b6e0d7" providerId="LiveId" clId="{5836C6ED-079C-D342-BB04-A8B2BEF2038D}" dt="2022-02-11T08:21:21.603" v="1" actId="478"/>
          <ac:spMkLst>
            <pc:docMk/>
            <pc:sldMk cId="2441622250" sldId="272"/>
            <ac:spMk id="2" creationId="{6B824286-F35E-7E4C-83A1-E98AD3DBE390}"/>
          </ac:spMkLst>
        </pc:spChg>
        <pc:spChg chg="del">
          <ac:chgData name="sofka_24@mail.ru" userId="91dd22e965b6e0d7" providerId="LiveId" clId="{5836C6ED-079C-D342-BB04-A8B2BEF2038D}" dt="2022-02-11T08:21:17.776" v="0" actId="478"/>
          <ac:spMkLst>
            <pc:docMk/>
            <pc:sldMk cId="2441622250" sldId="272"/>
            <ac:spMk id="3" creationId="{5389EA3B-6723-5A40-9BE6-D61B9F9F22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BD3BA-0079-354C-B651-A9A24BC70BE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15D40-1A80-DB47-B03F-F0B76C7C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38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15D40-1A80-DB47-B03F-F0B76C7C475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6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15D40-1A80-DB47-B03F-F0B76C7C475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43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6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0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9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6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9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3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3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0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5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4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2/10/22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97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7" r:id="rId10"/>
    <p:sldLayoutId id="214748378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24">
            <a:extLst>
              <a:ext uri="{FF2B5EF4-FFF2-40B4-BE49-F238E27FC236}">
                <a16:creationId xmlns:a16="http://schemas.microsoft.com/office/drawing/2014/main" id="{3D7AAEFC-156E-1144-8D57-FBE2CD3B6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океан, плавание&#10;&#10;Автоматически созданное описание">
            <a:extLst>
              <a:ext uri="{FF2B5EF4-FFF2-40B4-BE49-F238E27FC236}">
                <a16:creationId xmlns:a16="http://schemas.microsoft.com/office/drawing/2014/main" id="{67FBD4B1-7F30-4C40-89DE-2609D5FDB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92" b="85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36" name="Freeform: Shape 26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7594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F4993-FE3E-544C-AF6E-151071235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1389" y="1826096"/>
            <a:ext cx="3149221" cy="2142699"/>
          </a:xfrm>
        </p:spPr>
        <p:txBody>
          <a:bodyPr anchor="b">
            <a:normAutofit/>
          </a:bodyPr>
          <a:lstStyle/>
          <a:p>
            <a:pPr algn="ctr"/>
            <a:r>
              <a:rPr lang="en-GB" sz="4000">
                <a:solidFill>
                  <a:srgbClr val="FFFFFF"/>
                </a:solidFill>
              </a:rPr>
              <a:t>Damac</a:t>
            </a:r>
            <a:br>
              <a:rPr lang="en-GB" sz="4000">
                <a:solidFill>
                  <a:srgbClr val="FFFFFF"/>
                </a:solidFill>
              </a:rPr>
            </a:br>
            <a:r>
              <a:rPr lang="en-GB" sz="4000">
                <a:solidFill>
                  <a:srgbClr val="FFFFFF"/>
                </a:solidFill>
              </a:rPr>
              <a:t>Lagoons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C911DE-0325-5047-B472-D3250EF55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2513" y="4196605"/>
            <a:ext cx="2906973" cy="948601"/>
          </a:xfrm>
        </p:spPr>
        <p:txBody>
          <a:bodyPr anchor="t">
            <a:normAutofit/>
          </a:bodyPr>
          <a:lstStyle/>
          <a:p>
            <a:pPr algn="ctr"/>
            <a:r>
              <a:rPr lang="en-GB">
                <a:solidFill>
                  <a:srgbClr val="FFFFFF"/>
                </a:solidFill>
              </a:rPr>
              <a:t>Damac </a:t>
            </a:r>
            <a:r>
              <a:rPr lang="en-GB" dirty="0">
                <a:solidFill>
                  <a:srgbClr val="FFFFFF"/>
                </a:solidFill>
              </a:rPr>
              <a:t>Hills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34" name="Picture 10" descr="page1image35152896">
            <a:extLst>
              <a:ext uri="{FF2B5EF4-FFF2-40B4-BE49-F238E27FC236}">
                <a16:creationId xmlns:a16="http://schemas.microsoft.com/office/drawing/2014/main" id="{8367ECCE-E941-5842-ABEE-DFEB66F3B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02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page1image35152704">
            <a:extLst>
              <a:ext uri="{FF2B5EF4-FFF2-40B4-BE49-F238E27FC236}">
                <a16:creationId xmlns:a16="http://schemas.microsoft.com/office/drawing/2014/main" id="{3FCEBFA1-DBF0-4445-96D3-5608DF2D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page1image35152512">
            <a:extLst>
              <a:ext uri="{FF2B5EF4-FFF2-40B4-BE49-F238E27FC236}">
                <a16:creationId xmlns:a16="http://schemas.microsoft.com/office/drawing/2014/main" id="{CFA5AC7B-A745-E440-906C-25034A6A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1image35152320">
            <a:extLst>
              <a:ext uri="{FF2B5EF4-FFF2-40B4-BE49-F238E27FC236}">
                <a16:creationId xmlns:a16="http://schemas.microsoft.com/office/drawing/2014/main" id="{3BDD7574-FFAD-5744-B500-54B49CA0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1image35152128">
            <a:extLst>
              <a:ext uri="{FF2B5EF4-FFF2-40B4-BE49-F238E27FC236}">
                <a16:creationId xmlns:a16="http://schemas.microsoft.com/office/drawing/2014/main" id="{3BDB6067-F612-5B40-8AD4-ECA2772F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92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1image66290672">
            <a:extLst>
              <a:ext uri="{FF2B5EF4-FFF2-40B4-BE49-F238E27FC236}">
                <a16:creationId xmlns:a16="http://schemas.microsoft.com/office/drawing/2014/main" id="{25CFC735-F701-044C-A9DB-426A0404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3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1image35143680">
            <a:extLst>
              <a:ext uri="{FF2B5EF4-FFF2-40B4-BE49-F238E27FC236}">
                <a16:creationId xmlns:a16="http://schemas.microsoft.com/office/drawing/2014/main" id="{077C324A-83BC-5245-A996-8DB431B18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7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1image35171200">
            <a:extLst>
              <a:ext uri="{FF2B5EF4-FFF2-40B4-BE49-F238E27FC236}">
                <a16:creationId xmlns:a16="http://schemas.microsoft.com/office/drawing/2014/main" id="{460EABD5-BDCD-C345-8586-D09D707E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1image35173504">
            <a:extLst>
              <a:ext uri="{FF2B5EF4-FFF2-40B4-BE49-F238E27FC236}">
                <a16:creationId xmlns:a16="http://schemas.microsoft.com/office/drawing/2014/main" id="{053B6830-5671-C54E-B999-8936E03B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04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9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3" name="Picture 1" descr="page19image66798128">
            <a:extLst>
              <a:ext uri="{FF2B5EF4-FFF2-40B4-BE49-F238E27FC236}">
                <a16:creationId xmlns:a16="http://schemas.microsoft.com/office/drawing/2014/main" id="{0DD7A6EB-8D91-AE40-A238-FD168B9FE5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r="27042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solidFill>
            <a:srgbClr val="000000">
              <a:alpha val="499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C3572-8987-2F45-AADF-402A2A99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89" y="1826096"/>
            <a:ext cx="3149221" cy="2149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ПОПРОБУЙТЕ ЧТО-ТО УВЛЕКАТЕЛЬНОЕ</a:t>
            </a:r>
            <a:r>
              <a:rPr lang="ru-RU" sz="1300" dirty="0">
                <a:solidFill>
                  <a:srgbClr val="FFFFFF"/>
                </a:solidFill>
              </a:rPr>
              <a:t>:</a:t>
            </a:r>
            <a:br>
              <a:rPr lang="ru-RU" sz="1300" dirty="0">
                <a:solidFill>
                  <a:srgbClr val="FFFFFF"/>
                </a:solidFill>
              </a:rPr>
            </a:br>
            <a:r>
              <a:rPr lang="ru-RU" sz="1300" dirty="0">
                <a:solidFill>
                  <a:srgbClr val="FFFFFF"/>
                </a:solidFill>
              </a:rPr>
              <a:t>Восхитительные </a:t>
            </a:r>
            <a:r>
              <a:rPr lang="en-US" sz="1300" dirty="0" err="1">
                <a:solidFill>
                  <a:srgbClr val="FFFFFF"/>
                </a:solidFill>
              </a:rPr>
              <a:t>пейзажи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вокруг</a:t>
            </a:r>
            <a:r>
              <a:rPr lang="en-US" sz="1300" dirty="0">
                <a:solidFill>
                  <a:srgbClr val="FFFFFF"/>
                </a:solidFill>
              </a:rPr>
              <a:t>. </a:t>
            </a:r>
            <a:r>
              <a:rPr lang="ru-RU" sz="1300" dirty="0">
                <a:solidFill>
                  <a:srgbClr val="FFFFFF"/>
                </a:solidFill>
              </a:rPr>
              <a:t>Аллеи деревьев</a:t>
            </a:r>
            <a:r>
              <a:rPr lang="en-US" sz="1300" dirty="0">
                <a:solidFill>
                  <a:srgbClr val="FFFFFF"/>
                </a:solidFill>
              </a:rPr>
              <a:t>. </a:t>
            </a:r>
            <a:r>
              <a:rPr lang="en-US" sz="1300" dirty="0" err="1">
                <a:solidFill>
                  <a:srgbClr val="FFFFFF"/>
                </a:solidFill>
              </a:rPr>
              <a:t>Здесь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есть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ru-RU" sz="1300" dirty="0">
                <a:solidFill>
                  <a:srgbClr val="FFFFFF"/>
                </a:solidFill>
              </a:rPr>
              <a:t>все</a:t>
            </a:r>
            <a:r>
              <a:rPr lang="en-US" sz="1300" dirty="0">
                <a:solidFill>
                  <a:srgbClr val="FFFFFF"/>
                </a:solidFill>
              </a:rPr>
              <a:t>, </a:t>
            </a:r>
            <a:r>
              <a:rPr lang="en-US" sz="1300" dirty="0" err="1">
                <a:solidFill>
                  <a:srgbClr val="FFFFFF"/>
                </a:solidFill>
              </a:rPr>
              <a:t>что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ru-RU" sz="1300" dirty="0">
                <a:solidFill>
                  <a:srgbClr val="FFFFFF"/>
                </a:solidFill>
              </a:rPr>
              <a:t>связано с 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тропиче</a:t>
            </a:r>
            <a:r>
              <a:rPr lang="ru-RU" sz="1300" dirty="0" err="1">
                <a:solidFill>
                  <a:srgbClr val="FFFFFF"/>
                </a:solidFill>
              </a:rPr>
              <a:t>ским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остров</a:t>
            </a:r>
            <a:r>
              <a:rPr lang="ru-RU" sz="1300" dirty="0">
                <a:solidFill>
                  <a:srgbClr val="FFFFFF"/>
                </a:solidFill>
              </a:rPr>
              <a:t>ом</a:t>
            </a:r>
            <a:r>
              <a:rPr lang="en-US" sz="1300" dirty="0">
                <a:solidFill>
                  <a:srgbClr val="FFFFFF"/>
                </a:solidFill>
              </a:rPr>
              <a:t>. </a:t>
            </a:r>
            <a:r>
              <a:rPr lang="en-US" sz="1300" dirty="0" err="1">
                <a:solidFill>
                  <a:srgbClr val="FFFFFF"/>
                </a:solidFill>
              </a:rPr>
              <a:t>Насладитесь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эклектичным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сочетанием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ресторанов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на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свежем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воздухе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и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пляжных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кафе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или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найдите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уединенное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место</a:t>
            </a:r>
            <a:r>
              <a:rPr lang="en-US" sz="1300" dirty="0">
                <a:solidFill>
                  <a:srgbClr val="FFFFFF"/>
                </a:solidFill>
              </a:rPr>
              <a:t>, </a:t>
            </a:r>
            <a:r>
              <a:rPr lang="en-US" sz="1300" dirty="0" err="1">
                <a:solidFill>
                  <a:srgbClr val="FFFFFF"/>
                </a:solidFill>
              </a:rPr>
              <a:t>чтобы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насладиться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всем</a:t>
            </a:r>
            <a:r>
              <a:rPr lang="en-US" sz="1300" dirty="0">
                <a:solidFill>
                  <a:srgbClr val="FFFFFF"/>
                </a:solidFill>
              </a:rPr>
              <a:t> </a:t>
            </a:r>
            <a:r>
              <a:rPr lang="en-US" sz="1300" dirty="0" err="1">
                <a:solidFill>
                  <a:srgbClr val="FFFFFF"/>
                </a:solidFill>
              </a:rPr>
              <a:t>этим</a:t>
            </a:r>
            <a:r>
              <a:rPr lang="en-US" sz="13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2258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3D7AAEFC-156E-1144-8D57-FBE2CD3B6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7" name="Picture 1" descr="page21image66728528">
            <a:extLst>
              <a:ext uri="{FF2B5EF4-FFF2-40B4-BE49-F238E27FC236}">
                <a16:creationId xmlns:a16="http://schemas.microsoft.com/office/drawing/2014/main" id="{FAE40B10-CCB4-D24B-9EA7-5B8765B789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r="32697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7594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063EC-633D-AE49-99C7-E7F1B491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389" y="1826096"/>
            <a:ext cx="3149221" cy="2142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</a:rPr>
              <a:t>СОВРЕМЕННАЯ ЖИЗНЬ, ВДОХНОВЛЕННАЯ ВОДОЙ</a:t>
            </a:r>
          </a:p>
        </p:txBody>
      </p:sp>
    </p:spTree>
    <p:extLst>
      <p:ext uri="{BB962C8B-B14F-4D97-AF65-F5344CB8AC3E}">
        <p14:creationId xmlns:p14="http://schemas.microsoft.com/office/powerpoint/2010/main" val="68261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AA9F5B-8873-4E9A-9CF4-48A46342A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page24image50192512">
            <a:extLst>
              <a:ext uri="{FF2B5EF4-FFF2-40B4-BE49-F238E27FC236}">
                <a16:creationId xmlns:a16="http://schemas.microsoft.com/office/drawing/2014/main" id="{EFD6CD21-53AE-C446-A5AE-9A16B7696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r="6577"/>
          <a:stretch/>
        </p:blipFill>
        <p:spPr bwMode="auto">
          <a:xfrm>
            <a:off x="6096001" y="3"/>
            <a:ext cx="609600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CFC4BA8D-CD62-4A71-86AF-D678AD0A7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5597" y="80622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C74DE-912C-3342-A109-B9DCEA348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515" y="1826096"/>
            <a:ext cx="2906974" cy="2142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000"/>
              <a:t>ТВОЙ ДОМ СРЕДИ ЛАГУН</a:t>
            </a:r>
            <a:br>
              <a:rPr lang="en-US" sz="1000"/>
            </a:br>
            <a:r>
              <a:rPr lang="en-US" sz="1000"/>
              <a:t>Что может быть более очаровательным, чем экстравагантно большая кристальная лагуна? Лагуна, ведущая к вашему новому дому. Представляем Санторини в DAMAC Lagoons, роскошные таунхаусы и виллы с побеленными фасадами и синими штрихами, напоминающими типичные средиземноморские мотивы.</a:t>
            </a:r>
            <a:br>
              <a:rPr lang="en-US" sz="1000"/>
            </a:br>
            <a:endParaRPr lang="en-US" sz="1000"/>
          </a:p>
        </p:txBody>
      </p:sp>
      <p:pic>
        <p:nvPicPr>
          <p:cNvPr id="10241" name="Picture 1" descr="page24image50184608">
            <a:extLst>
              <a:ext uri="{FF2B5EF4-FFF2-40B4-BE49-F238E27FC236}">
                <a16:creationId xmlns:a16="http://schemas.microsoft.com/office/drawing/2014/main" id="{890C4997-7978-234A-8B72-526A3C927D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r="2" b="2"/>
          <a:stretch/>
        </p:blipFill>
        <p:spPr bwMode="auto">
          <a:xfrm>
            <a:off x="952500" y="952499"/>
            <a:ext cx="4070301" cy="23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page24image50187312">
            <a:extLst>
              <a:ext uri="{FF2B5EF4-FFF2-40B4-BE49-F238E27FC236}">
                <a16:creationId xmlns:a16="http://schemas.microsoft.com/office/drawing/2014/main" id="{B7C4B38D-EF0C-EE43-B8D2-BA4A822C0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r="20857"/>
          <a:stretch/>
        </p:blipFill>
        <p:spPr bwMode="auto">
          <a:xfrm>
            <a:off x="952500" y="3528060"/>
            <a:ext cx="4070303" cy="23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BC20107-FDB6-464E-9E6E-31C98DCB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30" y="72171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31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C0C9ED2-DBC2-3342-B244-B04D4B37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162CF-49DB-F745-9841-24CD260E0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2808514"/>
            <a:ext cx="5143501" cy="31446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900"/>
              <a:t>ВДОХНОВЛЕННАЯ ВОДОЙ ЖИЗНЬ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900"/>
              <a:t> На </a:t>
            </a:r>
            <a:r>
              <a:rPr lang="ru-RU" sz="1900" err="1"/>
              <a:t>Санторини</a:t>
            </a:r>
            <a:r>
              <a:rPr lang="ru-RU" sz="1900"/>
              <a:t> группы </a:t>
            </a:r>
            <a:r>
              <a:rPr lang="ru-RU" sz="1900" err="1"/>
              <a:t>таунхаусов</a:t>
            </a:r>
            <a:r>
              <a:rPr lang="ru-RU" sz="1900"/>
              <a:t> и вилл соединены причудливыми дорожками, также имеются велосипедные дорожки и декоративная листва. Продуманно спроектированные пространства сочетаются со стильными интерьерами и обширными открытыми площадками — и все это всего в нескольких минутах ходьбы от пляжа с черным песком.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900"/>
          </a:p>
        </p:txBody>
      </p:sp>
      <p:pic>
        <p:nvPicPr>
          <p:cNvPr id="11265" name="Picture 1" descr="page25image50073664">
            <a:extLst>
              <a:ext uri="{FF2B5EF4-FFF2-40B4-BE49-F238E27FC236}">
                <a16:creationId xmlns:a16="http://schemas.microsoft.com/office/drawing/2014/main" id="{AD3E8231-0867-2647-828F-DD390E7FD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r="3314" b="5"/>
          <a:stretch/>
        </p:blipFill>
        <p:spPr bwMode="auto">
          <a:xfrm>
            <a:off x="6556895" y="10"/>
            <a:ext cx="3047936" cy="3767422"/>
          </a:xfrm>
          <a:custGeom>
            <a:avLst/>
            <a:gdLst/>
            <a:ahLst/>
            <a:cxnLst/>
            <a:rect l="l" t="t" r="r" b="b"/>
            <a:pathLst>
              <a:path w="3047936" h="3767432">
                <a:moveTo>
                  <a:pt x="0" y="0"/>
                </a:moveTo>
                <a:lnTo>
                  <a:pt x="3047936" y="0"/>
                </a:lnTo>
                <a:lnTo>
                  <a:pt x="3047936" y="2309286"/>
                </a:lnTo>
                <a:cubicBezTo>
                  <a:pt x="3047936" y="2747741"/>
                  <a:pt x="2923541" y="2967202"/>
                  <a:pt x="2649870" y="3158562"/>
                </a:cubicBezTo>
                <a:cubicBezTo>
                  <a:pt x="2365260" y="3323454"/>
                  <a:pt x="1991682" y="3394022"/>
                  <a:pt x="1660164" y="3650212"/>
                </a:cubicBezTo>
                <a:lnTo>
                  <a:pt x="1521470" y="3767432"/>
                </a:lnTo>
                <a:lnTo>
                  <a:pt x="1387771" y="3650212"/>
                </a:lnTo>
                <a:cubicBezTo>
                  <a:pt x="1056252" y="3394022"/>
                  <a:pt x="682674" y="3323454"/>
                  <a:pt x="398065" y="3158562"/>
                </a:cubicBezTo>
                <a:cubicBezTo>
                  <a:pt x="124394" y="2967202"/>
                  <a:pt x="0" y="2747741"/>
                  <a:pt x="0" y="23092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age25image50081984">
            <a:extLst>
              <a:ext uri="{FF2B5EF4-FFF2-40B4-BE49-F238E27FC236}">
                <a16:creationId xmlns:a16="http://schemas.microsoft.com/office/drawing/2014/main" id="{D635EACC-9411-6F4E-B87A-0E73963A3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 r="20823" b="-2"/>
          <a:stretch/>
        </p:blipFill>
        <p:spPr bwMode="auto">
          <a:xfrm>
            <a:off x="8217579" y="3092961"/>
            <a:ext cx="3047936" cy="3767432"/>
          </a:xfrm>
          <a:custGeom>
            <a:avLst/>
            <a:gdLst/>
            <a:ahLst/>
            <a:cxnLst/>
            <a:rect l="l" t="t" r="r" b="b"/>
            <a:pathLst>
              <a:path w="3047936" h="3767432">
                <a:moveTo>
                  <a:pt x="1521470" y="0"/>
                </a:moveTo>
                <a:lnTo>
                  <a:pt x="1660164" y="117220"/>
                </a:lnTo>
                <a:cubicBezTo>
                  <a:pt x="1991682" y="373410"/>
                  <a:pt x="2365260" y="443978"/>
                  <a:pt x="2649870" y="608870"/>
                </a:cubicBezTo>
                <a:cubicBezTo>
                  <a:pt x="2923541" y="800230"/>
                  <a:pt x="3047936" y="1019691"/>
                  <a:pt x="3047936" y="1458146"/>
                </a:cubicBezTo>
                <a:lnTo>
                  <a:pt x="3047936" y="3767432"/>
                </a:lnTo>
                <a:lnTo>
                  <a:pt x="0" y="3767432"/>
                </a:lnTo>
                <a:lnTo>
                  <a:pt x="0" y="1458146"/>
                </a:lnTo>
                <a:cubicBezTo>
                  <a:pt x="0" y="1019691"/>
                  <a:pt x="124394" y="800230"/>
                  <a:pt x="398065" y="608870"/>
                </a:cubicBezTo>
                <a:cubicBezTo>
                  <a:pt x="682674" y="443978"/>
                  <a:pt x="1056252" y="373410"/>
                  <a:pt x="1387771" y="11722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AD693D4-ED49-41BF-843E-43B09DBBA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499" y="0"/>
            <a:ext cx="3152474" cy="3837982"/>
          </a:xfrm>
          <a:custGeom>
            <a:avLst/>
            <a:gdLst>
              <a:gd name="connsiteX0" fmla="*/ 0 w 3152219"/>
              <a:gd name="connsiteY0" fmla="*/ 0 h 3837982"/>
              <a:gd name="connsiteX1" fmla="*/ 3152219 w 3152219"/>
              <a:gd name="connsiteY1" fmla="*/ 0 h 3837982"/>
              <a:gd name="connsiteX2" fmla="*/ 3152219 w 3152219"/>
              <a:gd name="connsiteY2" fmla="*/ 2329946 h 3837982"/>
              <a:gd name="connsiteX3" fmla="*/ 2740534 w 3152219"/>
              <a:gd name="connsiteY3" fmla="*/ 3208280 h 3837982"/>
              <a:gd name="connsiteX4" fmla="*/ 1716965 w 3152219"/>
              <a:gd name="connsiteY4" fmla="*/ 3716751 h 3837982"/>
              <a:gd name="connsiteX5" fmla="*/ 1573526 w 3152219"/>
              <a:gd name="connsiteY5" fmla="*/ 3837982 h 3837982"/>
              <a:gd name="connsiteX6" fmla="*/ 1435253 w 3152219"/>
              <a:gd name="connsiteY6" fmla="*/ 3716751 h 3837982"/>
              <a:gd name="connsiteX7" fmla="*/ 411685 w 3152219"/>
              <a:gd name="connsiteY7" fmla="*/ 3208280 h 3837982"/>
              <a:gd name="connsiteX8" fmla="*/ 0 w 3152219"/>
              <a:gd name="connsiteY8" fmla="*/ 2329946 h 3837982"/>
              <a:gd name="connsiteX0" fmla="*/ 0 w 3152219"/>
              <a:gd name="connsiteY0" fmla="*/ 0 h 3837982"/>
              <a:gd name="connsiteX1" fmla="*/ 3152219 w 3152219"/>
              <a:gd name="connsiteY1" fmla="*/ 0 h 3837982"/>
              <a:gd name="connsiteX2" fmla="*/ 3152219 w 3152219"/>
              <a:gd name="connsiteY2" fmla="*/ 2329946 h 3837982"/>
              <a:gd name="connsiteX3" fmla="*/ 2740534 w 3152219"/>
              <a:gd name="connsiteY3" fmla="*/ 3208280 h 3837982"/>
              <a:gd name="connsiteX4" fmla="*/ 1716965 w 3152219"/>
              <a:gd name="connsiteY4" fmla="*/ 3716751 h 3837982"/>
              <a:gd name="connsiteX5" fmla="*/ 1573526 w 3152219"/>
              <a:gd name="connsiteY5" fmla="*/ 3837982 h 3837982"/>
              <a:gd name="connsiteX6" fmla="*/ 1435253 w 3152219"/>
              <a:gd name="connsiteY6" fmla="*/ 3716751 h 3837982"/>
              <a:gd name="connsiteX7" fmla="*/ 411685 w 3152219"/>
              <a:gd name="connsiteY7" fmla="*/ 3208280 h 3837982"/>
              <a:gd name="connsiteX8" fmla="*/ 0 w 3152219"/>
              <a:gd name="connsiteY8" fmla="*/ 2329946 h 3837982"/>
              <a:gd name="connsiteX9" fmla="*/ 91440 w 3152219"/>
              <a:gd name="connsiteY9" fmla="*/ 91440 h 3837982"/>
              <a:gd name="connsiteX0" fmla="*/ 5349 w 3157568"/>
              <a:gd name="connsiteY0" fmla="*/ 0 h 3837982"/>
              <a:gd name="connsiteX1" fmla="*/ 3157568 w 3157568"/>
              <a:gd name="connsiteY1" fmla="*/ 0 h 3837982"/>
              <a:gd name="connsiteX2" fmla="*/ 3157568 w 3157568"/>
              <a:gd name="connsiteY2" fmla="*/ 2329946 h 3837982"/>
              <a:gd name="connsiteX3" fmla="*/ 2745883 w 3157568"/>
              <a:gd name="connsiteY3" fmla="*/ 3208280 h 3837982"/>
              <a:gd name="connsiteX4" fmla="*/ 1722314 w 3157568"/>
              <a:gd name="connsiteY4" fmla="*/ 3716751 h 3837982"/>
              <a:gd name="connsiteX5" fmla="*/ 1578875 w 3157568"/>
              <a:gd name="connsiteY5" fmla="*/ 3837982 h 3837982"/>
              <a:gd name="connsiteX6" fmla="*/ 1440602 w 3157568"/>
              <a:gd name="connsiteY6" fmla="*/ 3716751 h 3837982"/>
              <a:gd name="connsiteX7" fmla="*/ 417034 w 3157568"/>
              <a:gd name="connsiteY7" fmla="*/ 3208280 h 3837982"/>
              <a:gd name="connsiteX8" fmla="*/ 5349 w 3157568"/>
              <a:gd name="connsiteY8" fmla="*/ 2329946 h 3837982"/>
              <a:gd name="connsiteX9" fmla="*/ 0 w 3157568"/>
              <a:gd name="connsiteY9" fmla="*/ 4839 h 3837982"/>
              <a:gd name="connsiteX0" fmla="*/ 255 w 3152474"/>
              <a:gd name="connsiteY0" fmla="*/ 0 h 3837982"/>
              <a:gd name="connsiteX1" fmla="*/ 3152474 w 3152474"/>
              <a:gd name="connsiteY1" fmla="*/ 0 h 3837982"/>
              <a:gd name="connsiteX2" fmla="*/ 3152474 w 3152474"/>
              <a:gd name="connsiteY2" fmla="*/ 2329946 h 3837982"/>
              <a:gd name="connsiteX3" fmla="*/ 2740789 w 3152474"/>
              <a:gd name="connsiteY3" fmla="*/ 3208280 h 3837982"/>
              <a:gd name="connsiteX4" fmla="*/ 1717220 w 3152474"/>
              <a:gd name="connsiteY4" fmla="*/ 3716751 h 3837982"/>
              <a:gd name="connsiteX5" fmla="*/ 1573781 w 3152474"/>
              <a:gd name="connsiteY5" fmla="*/ 3837982 h 3837982"/>
              <a:gd name="connsiteX6" fmla="*/ 1435508 w 3152474"/>
              <a:gd name="connsiteY6" fmla="*/ 3716751 h 3837982"/>
              <a:gd name="connsiteX7" fmla="*/ 411940 w 3152474"/>
              <a:gd name="connsiteY7" fmla="*/ 3208280 h 3837982"/>
              <a:gd name="connsiteX8" fmla="*/ 255 w 3152474"/>
              <a:gd name="connsiteY8" fmla="*/ 2329946 h 3837982"/>
              <a:gd name="connsiteX9" fmla="*/ 0 w 3152474"/>
              <a:gd name="connsiteY9" fmla="*/ 35404 h 3837982"/>
              <a:gd name="connsiteX0" fmla="*/ 3152474 w 3152474"/>
              <a:gd name="connsiteY0" fmla="*/ 0 h 3837982"/>
              <a:gd name="connsiteX1" fmla="*/ 3152474 w 3152474"/>
              <a:gd name="connsiteY1" fmla="*/ 2329946 h 3837982"/>
              <a:gd name="connsiteX2" fmla="*/ 2740789 w 3152474"/>
              <a:gd name="connsiteY2" fmla="*/ 3208280 h 3837982"/>
              <a:gd name="connsiteX3" fmla="*/ 1717220 w 3152474"/>
              <a:gd name="connsiteY3" fmla="*/ 3716751 h 3837982"/>
              <a:gd name="connsiteX4" fmla="*/ 1573781 w 3152474"/>
              <a:gd name="connsiteY4" fmla="*/ 3837982 h 3837982"/>
              <a:gd name="connsiteX5" fmla="*/ 1435508 w 3152474"/>
              <a:gd name="connsiteY5" fmla="*/ 3716751 h 3837982"/>
              <a:gd name="connsiteX6" fmla="*/ 411940 w 3152474"/>
              <a:gd name="connsiteY6" fmla="*/ 3208280 h 3837982"/>
              <a:gd name="connsiteX7" fmla="*/ 255 w 3152474"/>
              <a:gd name="connsiteY7" fmla="*/ 2329946 h 3837982"/>
              <a:gd name="connsiteX8" fmla="*/ 0 w 3152474"/>
              <a:gd name="connsiteY8" fmla="*/ 35404 h 3837982"/>
              <a:gd name="connsiteX0" fmla="*/ 3152474 w 3152474"/>
              <a:gd name="connsiteY0" fmla="*/ 0 h 3837982"/>
              <a:gd name="connsiteX1" fmla="*/ 3152474 w 3152474"/>
              <a:gd name="connsiteY1" fmla="*/ 2329946 h 3837982"/>
              <a:gd name="connsiteX2" fmla="*/ 2740789 w 3152474"/>
              <a:gd name="connsiteY2" fmla="*/ 3208280 h 3837982"/>
              <a:gd name="connsiteX3" fmla="*/ 1717220 w 3152474"/>
              <a:gd name="connsiteY3" fmla="*/ 3716751 h 3837982"/>
              <a:gd name="connsiteX4" fmla="*/ 1573781 w 3152474"/>
              <a:gd name="connsiteY4" fmla="*/ 3837982 h 3837982"/>
              <a:gd name="connsiteX5" fmla="*/ 1435508 w 3152474"/>
              <a:gd name="connsiteY5" fmla="*/ 3716751 h 3837982"/>
              <a:gd name="connsiteX6" fmla="*/ 411940 w 3152474"/>
              <a:gd name="connsiteY6" fmla="*/ 3208280 h 3837982"/>
              <a:gd name="connsiteX7" fmla="*/ 255 w 3152474"/>
              <a:gd name="connsiteY7" fmla="*/ 2329946 h 3837982"/>
              <a:gd name="connsiteX8" fmla="*/ 0 w 3152474"/>
              <a:gd name="connsiteY8" fmla="*/ 4839 h 383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474" h="3837982">
                <a:moveTo>
                  <a:pt x="3152474" y="0"/>
                </a:moveTo>
                <a:lnTo>
                  <a:pt x="3152474" y="2329946"/>
                </a:lnTo>
                <a:cubicBezTo>
                  <a:pt x="3152474" y="2783403"/>
                  <a:pt x="3023823" y="3010372"/>
                  <a:pt x="2740789" y="3208280"/>
                </a:cubicBezTo>
                <a:cubicBezTo>
                  <a:pt x="2446441" y="3378814"/>
                  <a:pt x="2060081" y="3451796"/>
                  <a:pt x="1717220" y="3716751"/>
                </a:cubicBezTo>
                <a:lnTo>
                  <a:pt x="1573781" y="3837982"/>
                </a:lnTo>
                <a:lnTo>
                  <a:pt x="1435508" y="3716751"/>
                </a:lnTo>
                <a:cubicBezTo>
                  <a:pt x="1092646" y="3451796"/>
                  <a:pt x="706286" y="3378814"/>
                  <a:pt x="411940" y="3208280"/>
                </a:cubicBezTo>
                <a:cubicBezTo>
                  <a:pt x="128905" y="3010372"/>
                  <a:pt x="255" y="2783403"/>
                  <a:pt x="255" y="2329946"/>
                </a:cubicBezTo>
                <a:cubicBezTo>
                  <a:pt x="255" y="1553297"/>
                  <a:pt x="0" y="4839"/>
                  <a:pt x="0" y="4839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4BD717D-C78B-4563-834F-8AC2FA831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5438" y="3022411"/>
            <a:ext cx="3152219" cy="3823431"/>
          </a:xfrm>
          <a:custGeom>
            <a:avLst/>
            <a:gdLst>
              <a:gd name="connsiteX0" fmla="*/ 1573526 w 3152219"/>
              <a:gd name="connsiteY0" fmla="*/ 0 h 3823431"/>
              <a:gd name="connsiteX1" fmla="*/ 1716965 w 3152219"/>
              <a:gd name="connsiteY1" fmla="*/ 121231 h 3823431"/>
              <a:gd name="connsiteX2" fmla="*/ 2740534 w 3152219"/>
              <a:gd name="connsiteY2" fmla="*/ 629702 h 3823431"/>
              <a:gd name="connsiteX3" fmla="*/ 3152219 w 3152219"/>
              <a:gd name="connsiteY3" fmla="*/ 1508036 h 3823431"/>
              <a:gd name="connsiteX4" fmla="*/ 3152219 w 3152219"/>
              <a:gd name="connsiteY4" fmla="*/ 3823431 h 3823431"/>
              <a:gd name="connsiteX5" fmla="*/ 0 w 3152219"/>
              <a:gd name="connsiteY5" fmla="*/ 3823431 h 3823431"/>
              <a:gd name="connsiteX6" fmla="*/ 0 w 3152219"/>
              <a:gd name="connsiteY6" fmla="*/ 1508036 h 3823431"/>
              <a:gd name="connsiteX7" fmla="*/ 411685 w 3152219"/>
              <a:gd name="connsiteY7" fmla="*/ 629702 h 3823431"/>
              <a:gd name="connsiteX8" fmla="*/ 1435253 w 3152219"/>
              <a:gd name="connsiteY8" fmla="*/ 121231 h 3823431"/>
              <a:gd name="connsiteX0" fmla="*/ 0 w 3152219"/>
              <a:gd name="connsiteY0" fmla="*/ 3823431 h 3914871"/>
              <a:gd name="connsiteX1" fmla="*/ 0 w 3152219"/>
              <a:gd name="connsiteY1" fmla="*/ 1508036 h 3914871"/>
              <a:gd name="connsiteX2" fmla="*/ 411685 w 3152219"/>
              <a:gd name="connsiteY2" fmla="*/ 629702 h 3914871"/>
              <a:gd name="connsiteX3" fmla="*/ 1435253 w 3152219"/>
              <a:gd name="connsiteY3" fmla="*/ 121231 h 3914871"/>
              <a:gd name="connsiteX4" fmla="*/ 1573526 w 3152219"/>
              <a:gd name="connsiteY4" fmla="*/ 0 h 3914871"/>
              <a:gd name="connsiteX5" fmla="*/ 1716965 w 3152219"/>
              <a:gd name="connsiteY5" fmla="*/ 121231 h 3914871"/>
              <a:gd name="connsiteX6" fmla="*/ 2740534 w 3152219"/>
              <a:gd name="connsiteY6" fmla="*/ 629702 h 3914871"/>
              <a:gd name="connsiteX7" fmla="*/ 3152219 w 3152219"/>
              <a:gd name="connsiteY7" fmla="*/ 1508036 h 3914871"/>
              <a:gd name="connsiteX8" fmla="*/ 3152219 w 3152219"/>
              <a:gd name="connsiteY8" fmla="*/ 3823431 h 3914871"/>
              <a:gd name="connsiteX9" fmla="*/ 91440 w 3152219"/>
              <a:gd name="connsiteY9" fmla="*/ 3914871 h 3914871"/>
              <a:gd name="connsiteX0" fmla="*/ 0 w 3152219"/>
              <a:gd name="connsiteY0" fmla="*/ 3823431 h 3823431"/>
              <a:gd name="connsiteX1" fmla="*/ 0 w 3152219"/>
              <a:gd name="connsiteY1" fmla="*/ 1508036 h 3823431"/>
              <a:gd name="connsiteX2" fmla="*/ 411685 w 3152219"/>
              <a:gd name="connsiteY2" fmla="*/ 629702 h 3823431"/>
              <a:gd name="connsiteX3" fmla="*/ 1435253 w 3152219"/>
              <a:gd name="connsiteY3" fmla="*/ 121231 h 3823431"/>
              <a:gd name="connsiteX4" fmla="*/ 1573526 w 3152219"/>
              <a:gd name="connsiteY4" fmla="*/ 0 h 3823431"/>
              <a:gd name="connsiteX5" fmla="*/ 1716965 w 3152219"/>
              <a:gd name="connsiteY5" fmla="*/ 121231 h 3823431"/>
              <a:gd name="connsiteX6" fmla="*/ 2740534 w 3152219"/>
              <a:gd name="connsiteY6" fmla="*/ 629702 h 3823431"/>
              <a:gd name="connsiteX7" fmla="*/ 3152219 w 3152219"/>
              <a:gd name="connsiteY7" fmla="*/ 1508036 h 3823431"/>
              <a:gd name="connsiteX8" fmla="*/ 3152219 w 3152219"/>
              <a:gd name="connsiteY8" fmla="*/ 3823431 h 382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219" h="3823431">
                <a:moveTo>
                  <a:pt x="0" y="3823431"/>
                </a:moveTo>
                <a:lnTo>
                  <a:pt x="0" y="1508036"/>
                </a:lnTo>
                <a:cubicBezTo>
                  <a:pt x="0" y="1054579"/>
                  <a:pt x="128650" y="827610"/>
                  <a:pt x="411685" y="629702"/>
                </a:cubicBezTo>
                <a:cubicBezTo>
                  <a:pt x="706031" y="459168"/>
                  <a:pt x="1092391" y="386186"/>
                  <a:pt x="1435253" y="121231"/>
                </a:cubicBezTo>
                <a:lnTo>
                  <a:pt x="1573526" y="0"/>
                </a:lnTo>
                <a:lnTo>
                  <a:pt x="1716965" y="121231"/>
                </a:lnTo>
                <a:cubicBezTo>
                  <a:pt x="2059826" y="386186"/>
                  <a:pt x="2446186" y="459168"/>
                  <a:pt x="2740534" y="629702"/>
                </a:cubicBezTo>
                <a:cubicBezTo>
                  <a:pt x="3023568" y="827610"/>
                  <a:pt x="3152219" y="1054579"/>
                  <a:pt x="3152219" y="1508036"/>
                </a:cubicBezTo>
                <a:lnTo>
                  <a:pt x="3152219" y="3823431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68ED06D-29DF-3547-8E3D-F561B1B75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590" y="387803"/>
            <a:ext cx="9078204" cy="6082393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B3A28D5-BCD2-D44C-8A39-09FF9FD56019}"/>
              </a:ext>
            </a:extLst>
          </p:cNvPr>
          <p:cNvSpPr/>
          <p:nvPr/>
        </p:nvSpPr>
        <p:spPr>
          <a:xfrm>
            <a:off x="528637" y="642938"/>
            <a:ext cx="257176" cy="285750"/>
          </a:xfrm>
          <a:prstGeom prst="ellipse">
            <a:avLst/>
          </a:prstGeom>
          <a:solidFill>
            <a:srgbClr val="006FAA"/>
          </a:solidFill>
          <a:ln>
            <a:solidFill>
              <a:srgbClr val="006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206C7-38C9-1D41-8A38-402333501697}"/>
              </a:ext>
            </a:extLst>
          </p:cNvPr>
          <p:cNvSpPr txBox="1"/>
          <p:nvPr/>
        </p:nvSpPr>
        <p:spPr>
          <a:xfrm>
            <a:off x="784877" y="620944"/>
            <a:ext cx="170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Спорт и отдых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0F249A24-C554-7545-BF35-E9B75CA6CF44}"/>
              </a:ext>
            </a:extLst>
          </p:cNvPr>
          <p:cNvSpPr/>
          <p:nvPr/>
        </p:nvSpPr>
        <p:spPr>
          <a:xfrm>
            <a:off x="528637" y="990276"/>
            <a:ext cx="257176" cy="285750"/>
          </a:xfrm>
          <a:prstGeom prst="ellipse">
            <a:avLst/>
          </a:prstGeom>
          <a:solidFill>
            <a:srgbClr val="6F2B91"/>
          </a:solidFill>
          <a:ln>
            <a:solidFill>
              <a:srgbClr val="6F2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14F24-853D-B448-9864-E591308698FA}"/>
              </a:ext>
            </a:extLst>
          </p:cNvPr>
          <p:cNvSpPr txBox="1"/>
          <p:nvPr/>
        </p:nvSpPr>
        <p:spPr>
          <a:xfrm>
            <a:off x="784877" y="948485"/>
            <a:ext cx="204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Торговые центры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636AFC-7F8D-6D4F-BEC4-6B6C077F64DD}"/>
              </a:ext>
            </a:extLst>
          </p:cNvPr>
          <p:cNvSpPr txBox="1"/>
          <p:nvPr/>
        </p:nvSpPr>
        <p:spPr>
          <a:xfrm>
            <a:off x="784877" y="1314644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Больницы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456DA20-3D06-7B46-A61A-EFFBEC13BFF7}"/>
              </a:ext>
            </a:extLst>
          </p:cNvPr>
          <p:cNvSpPr/>
          <p:nvPr/>
        </p:nvSpPr>
        <p:spPr>
          <a:xfrm>
            <a:off x="528637" y="1379405"/>
            <a:ext cx="257176" cy="285750"/>
          </a:xfrm>
          <a:prstGeom prst="ellipse">
            <a:avLst/>
          </a:prstGeom>
          <a:solidFill>
            <a:srgbClr val="D3232A"/>
          </a:solidFill>
          <a:ln>
            <a:solidFill>
              <a:srgbClr val="D32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E97AEEE9-7CC4-F040-9F90-FE5BF5EDF483}"/>
              </a:ext>
            </a:extLst>
          </p:cNvPr>
          <p:cNvSpPr/>
          <p:nvPr/>
        </p:nvSpPr>
        <p:spPr>
          <a:xfrm>
            <a:off x="527701" y="1708246"/>
            <a:ext cx="257176" cy="285750"/>
          </a:xfrm>
          <a:prstGeom prst="ellipse">
            <a:avLst/>
          </a:prstGeom>
          <a:solidFill>
            <a:srgbClr val="FBB933"/>
          </a:solidFill>
          <a:ln>
            <a:solidFill>
              <a:srgbClr val="FBB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194AF-C6DA-3148-8F34-F8565844DCF8}"/>
              </a:ext>
            </a:extLst>
          </p:cNvPr>
          <p:cNvSpPr txBox="1"/>
          <p:nvPr/>
        </p:nvSpPr>
        <p:spPr>
          <a:xfrm>
            <a:off x="803814" y="1642185"/>
            <a:ext cx="9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Школы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5AFA127A-DBF1-B04C-952D-7715FFC11C74}"/>
              </a:ext>
            </a:extLst>
          </p:cNvPr>
          <p:cNvSpPr/>
          <p:nvPr/>
        </p:nvSpPr>
        <p:spPr>
          <a:xfrm>
            <a:off x="531414" y="2051194"/>
            <a:ext cx="257176" cy="285750"/>
          </a:xfrm>
          <a:prstGeom prst="ellipse">
            <a:avLst/>
          </a:prstGeom>
          <a:solidFill>
            <a:srgbClr val="40AD49"/>
          </a:solidFill>
          <a:ln>
            <a:solidFill>
              <a:srgbClr val="40AD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C06433-8D0E-724A-9F37-675B21908C79}"/>
              </a:ext>
            </a:extLst>
          </p:cNvPr>
          <p:cNvSpPr txBox="1"/>
          <p:nvPr/>
        </p:nvSpPr>
        <p:spPr>
          <a:xfrm>
            <a:off x="784877" y="2000346"/>
            <a:ext cx="118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Аэропорт</a:t>
            </a:r>
          </a:p>
        </p:txBody>
      </p:sp>
    </p:spTree>
    <p:extLst>
      <p:ext uri="{BB962C8B-B14F-4D97-AF65-F5344CB8AC3E}">
        <p14:creationId xmlns:p14="http://schemas.microsoft.com/office/powerpoint/2010/main" val="46239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664E9A3-D331-1545-BFC1-9EBE2CAC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page34image50328784">
            <a:extLst>
              <a:ext uri="{FF2B5EF4-FFF2-40B4-BE49-F238E27FC236}">
                <a16:creationId xmlns:a16="http://schemas.microsoft.com/office/drawing/2014/main" id="{83F9CC66-E4F5-9544-8DC4-DF8F486A4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12824" b="1"/>
          <a:stretch/>
        </p:blipFill>
        <p:spPr bwMode="auto">
          <a:xfrm>
            <a:off x="1" y="7"/>
            <a:ext cx="609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1" descr="page34image66635856">
            <a:extLst>
              <a:ext uri="{FF2B5EF4-FFF2-40B4-BE49-F238E27FC236}">
                <a16:creationId xmlns:a16="http://schemas.microsoft.com/office/drawing/2014/main" id="{A0225B47-B662-AE47-A034-5984B54D46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r="19263" b="-2"/>
          <a:stretch/>
        </p:blipFill>
        <p:spPr bwMode="auto">
          <a:xfrm>
            <a:off x="6096000" y="-7"/>
            <a:ext cx="6095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7594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004C2-3446-F940-A778-33DCF760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389" y="1826096"/>
            <a:ext cx="3149221" cy="2142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ПЛАН</a:t>
            </a:r>
            <a:r>
              <a:rPr lang="ru-RU" dirty="0"/>
              <a:t> ОБЪЕКТА</a:t>
            </a:r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88826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0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DC884-497B-3C4E-BFBF-EADF218C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963" y="-240563"/>
            <a:ext cx="9076329" cy="1064277"/>
          </a:xfrm>
        </p:spPr>
        <p:txBody>
          <a:bodyPr>
            <a:normAutofit fontScale="90000"/>
          </a:bodyPr>
          <a:lstStyle/>
          <a:p>
            <a:r>
              <a:rPr lang="ru-RU" dirty="0"/>
              <a:t>ТАУНХАУС НА ТРИ СПАЛЬНИ (</a:t>
            </a:r>
            <a:r>
              <a:rPr lang="en-GB" dirty="0"/>
              <a:t>LTH-3A-M </a:t>
            </a:r>
            <a:r>
              <a:rPr lang="ru-RU" dirty="0"/>
              <a:t>)</a:t>
            </a:r>
          </a:p>
        </p:txBody>
      </p:sp>
      <p:pic>
        <p:nvPicPr>
          <p:cNvPr id="14337" name="Picture 1" descr="page41image66633248">
            <a:extLst>
              <a:ext uri="{FF2B5EF4-FFF2-40B4-BE49-F238E27FC236}">
                <a16:creationId xmlns:a16="http://schemas.microsoft.com/office/drawing/2014/main" id="{6E326401-CD9C-9C4E-8086-61D79D631A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376145"/>
            <a:ext cx="6639745" cy="442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page41image49848240">
            <a:extLst>
              <a:ext uri="{FF2B5EF4-FFF2-40B4-BE49-F238E27FC236}">
                <a16:creationId xmlns:a16="http://schemas.microsoft.com/office/drawing/2014/main" id="{F38198EE-68B6-CC49-AB42-731D732F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943273"/>
            <a:ext cx="4229100" cy="530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1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вода, небо, внешний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CFAA8358-5ED0-8D4A-B72F-829279F47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2" r="2" b="2"/>
          <a:stretch/>
        </p:blipFill>
        <p:spPr>
          <a:xfrm>
            <a:off x="9646" y="10933"/>
            <a:ext cx="12191979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8C28122-AA8C-48D4-93E8-7C0082B68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5515" y="2926447"/>
            <a:ext cx="2576701" cy="3931552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644724 w 2644724"/>
              <a:gd name="connsiteY6" fmla="*/ 822042 h 2414332"/>
              <a:gd name="connsiteX7" fmla="*/ 2644724 w 2644724"/>
              <a:gd name="connsiteY7" fmla="*/ 2414306 h 2414332"/>
              <a:gd name="connsiteX8" fmla="*/ 2644719 w 2644724"/>
              <a:gd name="connsiteY8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2644724 w 2644724"/>
              <a:gd name="connsiteY5" fmla="*/ 822042 h 2414332"/>
              <a:gd name="connsiteX6" fmla="*/ 2644724 w 2644724"/>
              <a:gd name="connsiteY6" fmla="*/ 2414306 h 2414332"/>
              <a:gd name="connsiteX7" fmla="*/ 2644719 w 2644724"/>
              <a:gd name="connsiteY7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2644724 w 2644724"/>
              <a:gd name="connsiteY5" fmla="*/ 2414306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2799 w 1324529"/>
              <a:gd name="connsiteY0" fmla="*/ 1285562 h 1285562"/>
              <a:gd name="connsiteX1" fmla="*/ 0 w 1324529"/>
              <a:gd name="connsiteY1" fmla="*/ 822042 h 1285562"/>
              <a:gd name="connsiteX2" fmla="*/ 345405 w 1324529"/>
              <a:gd name="connsiteY2" fmla="*/ 354733 h 1285562"/>
              <a:gd name="connsiteX3" fmla="*/ 1181815 w 1324529"/>
              <a:gd name="connsiteY3" fmla="*/ 88701 h 1285562"/>
              <a:gd name="connsiteX4" fmla="*/ 1324529 w 1324529"/>
              <a:gd name="connsiteY4" fmla="*/ 0 h 1285562"/>
              <a:gd name="connsiteX0" fmla="*/ 2799 w 1246160"/>
              <a:gd name="connsiteY0" fmla="*/ 1236565 h 1236565"/>
              <a:gd name="connsiteX1" fmla="*/ 0 w 1246160"/>
              <a:gd name="connsiteY1" fmla="*/ 773045 h 1236565"/>
              <a:gd name="connsiteX2" fmla="*/ 345405 w 1246160"/>
              <a:gd name="connsiteY2" fmla="*/ 305736 h 1236565"/>
              <a:gd name="connsiteX3" fmla="*/ 1181815 w 1246160"/>
              <a:gd name="connsiteY3" fmla="*/ 39704 h 1236565"/>
              <a:gd name="connsiteX4" fmla="*/ 1246160 w 1246160"/>
              <a:gd name="connsiteY4" fmla="*/ 0 h 123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160" h="1236565">
                <a:moveTo>
                  <a:pt x="2799" y="1236565"/>
                </a:moveTo>
                <a:lnTo>
                  <a:pt x="0" y="773045"/>
                </a:lnTo>
                <a:cubicBezTo>
                  <a:pt x="0" y="531788"/>
                  <a:pt x="107938" y="411031"/>
                  <a:pt x="345405" y="305736"/>
                </a:cubicBezTo>
                <a:cubicBezTo>
                  <a:pt x="592364" y="215005"/>
                  <a:pt x="894152" y="180671"/>
                  <a:pt x="1181815" y="39704"/>
                </a:cubicBezTo>
                <a:lnTo>
                  <a:pt x="1246160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37B061B-7D22-401D-ACD7-A79B3A9FB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868207" y="10934"/>
            <a:ext cx="5314147" cy="4209805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822042 h 2414332"/>
              <a:gd name="connsiteX1" fmla="*/ 345405 w 2644724"/>
              <a:gd name="connsiteY1" fmla="*/ 354733 h 2414332"/>
              <a:gd name="connsiteX2" fmla="*/ 1181815 w 2644724"/>
              <a:gd name="connsiteY2" fmla="*/ 88701 h 2414332"/>
              <a:gd name="connsiteX3" fmla="*/ 1324529 w 2644724"/>
              <a:gd name="connsiteY3" fmla="*/ 0 h 2414332"/>
              <a:gd name="connsiteX4" fmla="*/ 1455933 w 2644724"/>
              <a:gd name="connsiteY4" fmla="*/ 80922 h 2414332"/>
              <a:gd name="connsiteX5" fmla="*/ 2299319 w 2644724"/>
              <a:gd name="connsiteY5" fmla="*/ 354733 h 2414332"/>
              <a:gd name="connsiteX6" fmla="*/ 2644724 w 2644724"/>
              <a:gd name="connsiteY6" fmla="*/ 822042 h 2414332"/>
              <a:gd name="connsiteX7" fmla="*/ 2644724 w 2644724"/>
              <a:gd name="connsiteY7" fmla="*/ 2414306 h 2414332"/>
              <a:gd name="connsiteX8" fmla="*/ 2644719 w 2644724"/>
              <a:gd name="connsiteY8" fmla="*/ 2414332 h 2414332"/>
              <a:gd name="connsiteX0" fmla="*/ 0 w 2644724"/>
              <a:gd name="connsiteY0" fmla="*/ 822042 h 2414306"/>
              <a:gd name="connsiteX1" fmla="*/ 345405 w 2644724"/>
              <a:gd name="connsiteY1" fmla="*/ 354733 h 2414306"/>
              <a:gd name="connsiteX2" fmla="*/ 1181815 w 2644724"/>
              <a:gd name="connsiteY2" fmla="*/ 88701 h 2414306"/>
              <a:gd name="connsiteX3" fmla="*/ 1324529 w 2644724"/>
              <a:gd name="connsiteY3" fmla="*/ 0 h 2414306"/>
              <a:gd name="connsiteX4" fmla="*/ 1455933 w 2644724"/>
              <a:gd name="connsiteY4" fmla="*/ 80922 h 2414306"/>
              <a:gd name="connsiteX5" fmla="*/ 2299319 w 2644724"/>
              <a:gd name="connsiteY5" fmla="*/ 354733 h 2414306"/>
              <a:gd name="connsiteX6" fmla="*/ 2644724 w 2644724"/>
              <a:gd name="connsiteY6" fmla="*/ 822042 h 2414306"/>
              <a:gd name="connsiteX7" fmla="*/ 2644724 w 2644724"/>
              <a:gd name="connsiteY7" fmla="*/ 2414306 h 2414306"/>
              <a:gd name="connsiteX8" fmla="*/ 2510372 w 2644724"/>
              <a:gd name="connsiteY8" fmla="*/ 1599532 h 2414306"/>
              <a:gd name="connsiteX0" fmla="*/ 0 w 2644724"/>
              <a:gd name="connsiteY0" fmla="*/ 822042 h 2414306"/>
              <a:gd name="connsiteX1" fmla="*/ 345405 w 2644724"/>
              <a:gd name="connsiteY1" fmla="*/ 354733 h 2414306"/>
              <a:gd name="connsiteX2" fmla="*/ 1181815 w 2644724"/>
              <a:gd name="connsiteY2" fmla="*/ 88701 h 2414306"/>
              <a:gd name="connsiteX3" fmla="*/ 1324529 w 2644724"/>
              <a:gd name="connsiteY3" fmla="*/ 0 h 2414306"/>
              <a:gd name="connsiteX4" fmla="*/ 1455933 w 2644724"/>
              <a:gd name="connsiteY4" fmla="*/ 80922 h 2414306"/>
              <a:gd name="connsiteX5" fmla="*/ 2299319 w 2644724"/>
              <a:gd name="connsiteY5" fmla="*/ 354733 h 2414306"/>
              <a:gd name="connsiteX6" fmla="*/ 2644724 w 2644724"/>
              <a:gd name="connsiteY6" fmla="*/ 822042 h 2414306"/>
              <a:gd name="connsiteX7" fmla="*/ 2644724 w 2644724"/>
              <a:gd name="connsiteY7" fmla="*/ 2414306 h 2414306"/>
              <a:gd name="connsiteX0" fmla="*/ 0 w 2644724"/>
              <a:gd name="connsiteY0" fmla="*/ 822042 h 1320042"/>
              <a:gd name="connsiteX1" fmla="*/ 345405 w 2644724"/>
              <a:gd name="connsiteY1" fmla="*/ 354733 h 1320042"/>
              <a:gd name="connsiteX2" fmla="*/ 1181815 w 2644724"/>
              <a:gd name="connsiteY2" fmla="*/ 88701 h 1320042"/>
              <a:gd name="connsiteX3" fmla="*/ 1324529 w 2644724"/>
              <a:gd name="connsiteY3" fmla="*/ 0 h 1320042"/>
              <a:gd name="connsiteX4" fmla="*/ 1455933 w 2644724"/>
              <a:gd name="connsiteY4" fmla="*/ 80922 h 1320042"/>
              <a:gd name="connsiteX5" fmla="*/ 2299319 w 2644724"/>
              <a:gd name="connsiteY5" fmla="*/ 354733 h 1320042"/>
              <a:gd name="connsiteX6" fmla="*/ 2644724 w 2644724"/>
              <a:gd name="connsiteY6" fmla="*/ 822042 h 1320042"/>
              <a:gd name="connsiteX7" fmla="*/ 2644724 w 2644724"/>
              <a:gd name="connsiteY7" fmla="*/ 1320042 h 1320042"/>
              <a:gd name="connsiteX0" fmla="*/ 0 w 2644724"/>
              <a:gd name="connsiteY0" fmla="*/ 822042 h 1320042"/>
              <a:gd name="connsiteX1" fmla="*/ 77463 w 2644724"/>
              <a:gd name="connsiteY1" fmla="*/ 552223 h 1320042"/>
              <a:gd name="connsiteX2" fmla="*/ 345405 w 2644724"/>
              <a:gd name="connsiteY2" fmla="*/ 354733 h 1320042"/>
              <a:gd name="connsiteX3" fmla="*/ 1181815 w 2644724"/>
              <a:gd name="connsiteY3" fmla="*/ 88701 h 1320042"/>
              <a:gd name="connsiteX4" fmla="*/ 1324529 w 2644724"/>
              <a:gd name="connsiteY4" fmla="*/ 0 h 1320042"/>
              <a:gd name="connsiteX5" fmla="*/ 1455933 w 2644724"/>
              <a:gd name="connsiteY5" fmla="*/ 80922 h 1320042"/>
              <a:gd name="connsiteX6" fmla="*/ 2299319 w 2644724"/>
              <a:gd name="connsiteY6" fmla="*/ 354733 h 1320042"/>
              <a:gd name="connsiteX7" fmla="*/ 2644724 w 2644724"/>
              <a:gd name="connsiteY7" fmla="*/ 822042 h 1320042"/>
              <a:gd name="connsiteX8" fmla="*/ 2644724 w 2644724"/>
              <a:gd name="connsiteY8" fmla="*/ 1320042 h 1320042"/>
              <a:gd name="connsiteX0" fmla="*/ 0 w 2644724"/>
              <a:gd name="connsiteY0" fmla="*/ 822042 h 1320042"/>
              <a:gd name="connsiteX1" fmla="*/ 74664 w 2644724"/>
              <a:gd name="connsiteY1" fmla="*/ 541335 h 1320042"/>
              <a:gd name="connsiteX2" fmla="*/ 345405 w 2644724"/>
              <a:gd name="connsiteY2" fmla="*/ 354733 h 1320042"/>
              <a:gd name="connsiteX3" fmla="*/ 1181815 w 2644724"/>
              <a:gd name="connsiteY3" fmla="*/ 88701 h 1320042"/>
              <a:gd name="connsiteX4" fmla="*/ 1324529 w 2644724"/>
              <a:gd name="connsiteY4" fmla="*/ 0 h 1320042"/>
              <a:gd name="connsiteX5" fmla="*/ 1455933 w 2644724"/>
              <a:gd name="connsiteY5" fmla="*/ 80922 h 1320042"/>
              <a:gd name="connsiteX6" fmla="*/ 2299319 w 2644724"/>
              <a:gd name="connsiteY6" fmla="*/ 354733 h 1320042"/>
              <a:gd name="connsiteX7" fmla="*/ 2644724 w 2644724"/>
              <a:gd name="connsiteY7" fmla="*/ 822042 h 1320042"/>
              <a:gd name="connsiteX8" fmla="*/ 2644724 w 2644724"/>
              <a:gd name="connsiteY8" fmla="*/ 1320042 h 1320042"/>
              <a:gd name="connsiteX0" fmla="*/ 0 w 2644724"/>
              <a:gd name="connsiteY0" fmla="*/ 822042 h 1320042"/>
              <a:gd name="connsiteX1" fmla="*/ 74664 w 2644724"/>
              <a:gd name="connsiteY1" fmla="*/ 541335 h 1320042"/>
              <a:gd name="connsiteX2" fmla="*/ 345405 w 2644724"/>
              <a:gd name="connsiteY2" fmla="*/ 354733 h 1320042"/>
              <a:gd name="connsiteX3" fmla="*/ 1181815 w 2644724"/>
              <a:gd name="connsiteY3" fmla="*/ 88701 h 1320042"/>
              <a:gd name="connsiteX4" fmla="*/ 1324529 w 2644724"/>
              <a:gd name="connsiteY4" fmla="*/ 0 h 1320042"/>
              <a:gd name="connsiteX5" fmla="*/ 1455933 w 2644724"/>
              <a:gd name="connsiteY5" fmla="*/ 80922 h 1320042"/>
              <a:gd name="connsiteX6" fmla="*/ 2299319 w 2644724"/>
              <a:gd name="connsiteY6" fmla="*/ 354733 h 1320042"/>
              <a:gd name="connsiteX7" fmla="*/ 2644724 w 2644724"/>
              <a:gd name="connsiteY7" fmla="*/ 822042 h 1320042"/>
              <a:gd name="connsiteX8" fmla="*/ 2644724 w 2644724"/>
              <a:gd name="connsiteY8" fmla="*/ 1320042 h 1320042"/>
              <a:gd name="connsiteX0" fmla="*/ 0 w 2570060"/>
              <a:gd name="connsiteY0" fmla="*/ 541335 h 1320042"/>
              <a:gd name="connsiteX1" fmla="*/ 270741 w 2570060"/>
              <a:gd name="connsiteY1" fmla="*/ 354733 h 1320042"/>
              <a:gd name="connsiteX2" fmla="*/ 1107151 w 2570060"/>
              <a:gd name="connsiteY2" fmla="*/ 88701 h 1320042"/>
              <a:gd name="connsiteX3" fmla="*/ 1249865 w 2570060"/>
              <a:gd name="connsiteY3" fmla="*/ 0 h 1320042"/>
              <a:gd name="connsiteX4" fmla="*/ 1381269 w 2570060"/>
              <a:gd name="connsiteY4" fmla="*/ 80922 h 1320042"/>
              <a:gd name="connsiteX5" fmla="*/ 2224655 w 2570060"/>
              <a:gd name="connsiteY5" fmla="*/ 354733 h 1320042"/>
              <a:gd name="connsiteX6" fmla="*/ 2570060 w 2570060"/>
              <a:gd name="connsiteY6" fmla="*/ 822042 h 1320042"/>
              <a:gd name="connsiteX7" fmla="*/ 2570060 w 2570060"/>
              <a:gd name="connsiteY7" fmla="*/ 1320042 h 132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0060" h="1320042">
                <a:moveTo>
                  <a:pt x="0" y="541335"/>
                </a:moveTo>
                <a:cubicBezTo>
                  <a:pt x="57568" y="476153"/>
                  <a:pt x="86682" y="431987"/>
                  <a:pt x="270741" y="354733"/>
                </a:cubicBezTo>
                <a:cubicBezTo>
                  <a:pt x="517700" y="264002"/>
                  <a:pt x="819488" y="229668"/>
                  <a:pt x="1107151" y="88701"/>
                </a:cubicBezTo>
                <a:lnTo>
                  <a:pt x="1249865" y="0"/>
                </a:lnTo>
                <a:lnTo>
                  <a:pt x="1381269" y="80922"/>
                </a:lnTo>
                <a:cubicBezTo>
                  <a:pt x="1668932" y="221889"/>
                  <a:pt x="1977697" y="264002"/>
                  <a:pt x="2224655" y="354733"/>
                </a:cubicBezTo>
                <a:cubicBezTo>
                  <a:pt x="2462122" y="460028"/>
                  <a:pt x="2570060" y="580785"/>
                  <a:pt x="2570060" y="822042"/>
                </a:cubicBezTo>
                <a:lnTo>
                  <a:pt x="2570060" y="1320042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94FD2B-8341-4F4E-961E-779A2535F288}"/>
              </a:ext>
            </a:extLst>
          </p:cNvPr>
          <p:cNvSpPr/>
          <p:nvPr/>
        </p:nvSpPr>
        <p:spPr>
          <a:xfrm>
            <a:off x="265815" y="246234"/>
            <a:ext cx="34130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ГОТОВЫ К КРУИЗУ В СРЕДИЗЕМНОМОРЬЕ? Представьте себе залитые солнцем пески, кристально чистую воду, мощеные улицы, искусную архитектуру и другие вызывающие воспоминания особенности. Что, если бы вы могли отправиться в путешествие по Средиземному морю, не выходя из дома?</a:t>
            </a:r>
          </a:p>
        </p:txBody>
      </p:sp>
    </p:spTree>
    <p:extLst>
      <p:ext uri="{BB962C8B-B14F-4D97-AF65-F5344CB8AC3E}">
        <p14:creationId xmlns:p14="http://schemas.microsoft.com/office/powerpoint/2010/main" val="63682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" name="Rectangle 10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 descr="Изображение выглядит как небо, место для отдыха&#10;&#10;Автоматически созданное описание">
            <a:extLst>
              <a:ext uri="{FF2B5EF4-FFF2-40B4-BE49-F238E27FC236}">
                <a16:creationId xmlns:a16="http://schemas.microsoft.com/office/drawing/2014/main" id="{0B59E953-5852-BF42-932E-50C7555B2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00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052" name="Freeform: Shape 12">
            <a:extLst>
              <a:ext uri="{FF2B5EF4-FFF2-40B4-BE49-F238E27FC236}">
                <a16:creationId xmlns:a16="http://schemas.microsoft.com/office/drawing/2014/main" id="{F4B841E2-9B68-4A38-B59E-F64F2D434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2500" y="1824533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3" name="Freeform: Shape 14">
            <a:extLst>
              <a:ext uri="{FF2B5EF4-FFF2-40B4-BE49-F238E27FC236}">
                <a16:creationId xmlns:a16="http://schemas.microsoft.com/office/drawing/2014/main" id="{BDFC35B8-E310-4489-A964-86D8F817C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0"/>
            <a:ext cx="2372219" cy="2377558"/>
          </a:xfrm>
          <a:custGeom>
            <a:avLst/>
            <a:gdLst>
              <a:gd name="connsiteX0" fmla="*/ 37572 w 2372219"/>
              <a:gd name="connsiteY0" fmla="*/ 0 h 2377558"/>
              <a:gd name="connsiteX1" fmla="*/ 2334647 w 2372219"/>
              <a:gd name="connsiteY1" fmla="*/ 0 h 2377558"/>
              <a:gd name="connsiteX2" fmla="*/ 2353763 w 2372219"/>
              <a:gd name="connsiteY2" fmla="*/ 76379 h 2377558"/>
              <a:gd name="connsiteX3" fmla="*/ 2372219 w 2372219"/>
              <a:gd name="connsiteY3" fmla="*/ 302680 h 2377558"/>
              <a:gd name="connsiteX4" fmla="*/ 2372219 w 2372219"/>
              <a:gd name="connsiteY4" fmla="*/ 403788 h 2377558"/>
              <a:gd name="connsiteX5" fmla="*/ 2372219 w 2372219"/>
              <a:gd name="connsiteY5" fmla="*/ 692390 h 2377558"/>
              <a:gd name="connsiteX6" fmla="*/ 2372219 w 2372219"/>
              <a:gd name="connsiteY6" fmla="*/ 852968 h 2377558"/>
              <a:gd name="connsiteX7" fmla="*/ 2372219 w 2372219"/>
              <a:gd name="connsiteY7" fmla="*/ 1074083 h 2377558"/>
              <a:gd name="connsiteX8" fmla="*/ 2372219 w 2372219"/>
              <a:gd name="connsiteY8" fmla="*/ 1242678 h 2377558"/>
              <a:gd name="connsiteX9" fmla="*/ 2062403 w 2372219"/>
              <a:gd name="connsiteY9" fmla="*/ 1903673 h 2377558"/>
              <a:gd name="connsiteX10" fmla="*/ 1292111 w 2372219"/>
              <a:gd name="connsiteY10" fmla="*/ 2286325 h 2377558"/>
              <a:gd name="connsiteX11" fmla="*/ 1184165 w 2372219"/>
              <a:gd name="connsiteY11" fmla="*/ 2377558 h 2377558"/>
              <a:gd name="connsiteX12" fmla="*/ 1080107 w 2372219"/>
              <a:gd name="connsiteY12" fmla="*/ 2286325 h 2377558"/>
              <a:gd name="connsiteX13" fmla="*/ 309816 w 2372219"/>
              <a:gd name="connsiteY13" fmla="*/ 1903673 h 2377558"/>
              <a:gd name="connsiteX14" fmla="*/ 0 w 2372219"/>
              <a:gd name="connsiteY14" fmla="*/ 1242678 h 2377558"/>
              <a:gd name="connsiteX15" fmla="*/ 0 w 2372219"/>
              <a:gd name="connsiteY15" fmla="*/ 1074083 h 2377558"/>
              <a:gd name="connsiteX16" fmla="*/ 0 w 2372219"/>
              <a:gd name="connsiteY16" fmla="*/ 852968 h 2377558"/>
              <a:gd name="connsiteX17" fmla="*/ 0 w 2372219"/>
              <a:gd name="connsiteY17" fmla="*/ 692390 h 2377558"/>
              <a:gd name="connsiteX18" fmla="*/ 0 w 2372219"/>
              <a:gd name="connsiteY18" fmla="*/ 403788 h 2377558"/>
              <a:gd name="connsiteX19" fmla="*/ 0 w 2372219"/>
              <a:gd name="connsiteY19" fmla="*/ 302680 h 2377558"/>
              <a:gd name="connsiteX20" fmla="*/ 18456 w 2372219"/>
              <a:gd name="connsiteY20" fmla="*/ 76379 h 2377558"/>
              <a:gd name="connsiteX0" fmla="*/ 2334647 w 2426087"/>
              <a:gd name="connsiteY0" fmla="*/ 0 h 2377558"/>
              <a:gd name="connsiteX1" fmla="*/ 2353763 w 2426087"/>
              <a:gd name="connsiteY1" fmla="*/ 76379 h 2377558"/>
              <a:gd name="connsiteX2" fmla="*/ 2372219 w 2426087"/>
              <a:gd name="connsiteY2" fmla="*/ 302680 h 2377558"/>
              <a:gd name="connsiteX3" fmla="*/ 2372219 w 2426087"/>
              <a:gd name="connsiteY3" fmla="*/ 403788 h 2377558"/>
              <a:gd name="connsiteX4" fmla="*/ 2372219 w 2426087"/>
              <a:gd name="connsiteY4" fmla="*/ 692390 h 2377558"/>
              <a:gd name="connsiteX5" fmla="*/ 2372219 w 2426087"/>
              <a:gd name="connsiteY5" fmla="*/ 852968 h 2377558"/>
              <a:gd name="connsiteX6" fmla="*/ 2372219 w 2426087"/>
              <a:gd name="connsiteY6" fmla="*/ 1074083 h 2377558"/>
              <a:gd name="connsiteX7" fmla="*/ 2372219 w 2426087"/>
              <a:gd name="connsiteY7" fmla="*/ 1242678 h 2377558"/>
              <a:gd name="connsiteX8" fmla="*/ 2062403 w 2426087"/>
              <a:gd name="connsiteY8" fmla="*/ 1903673 h 2377558"/>
              <a:gd name="connsiteX9" fmla="*/ 1292111 w 2426087"/>
              <a:gd name="connsiteY9" fmla="*/ 2286325 h 2377558"/>
              <a:gd name="connsiteX10" fmla="*/ 1184165 w 2426087"/>
              <a:gd name="connsiteY10" fmla="*/ 2377558 h 2377558"/>
              <a:gd name="connsiteX11" fmla="*/ 1080107 w 2426087"/>
              <a:gd name="connsiteY11" fmla="*/ 2286325 h 2377558"/>
              <a:gd name="connsiteX12" fmla="*/ 309816 w 2426087"/>
              <a:gd name="connsiteY12" fmla="*/ 1903673 h 2377558"/>
              <a:gd name="connsiteX13" fmla="*/ 0 w 2426087"/>
              <a:gd name="connsiteY13" fmla="*/ 1242678 h 2377558"/>
              <a:gd name="connsiteX14" fmla="*/ 0 w 2426087"/>
              <a:gd name="connsiteY14" fmla="*/ 1074083 h 2377558"/>
              <a:gd name="connsiteX15" fmla="*/ 0 w 2426087"/>
              <a:gd name="connsiteY15" fmla="*/ 852968 h 2377558"/>
              <a:gd name="connsiteX16" fmla="*/ 0 w 2426087"/>
              <a:gd name="connsiteY16" fmla="*/ 692390 h 2377558"/>
              <a:gd name="connsiteX17" fmla="*/ 0 w 2426087"/>
              <a:gd name="connsiteY17" fmla="*/ 403788 h 2377558"/>
              <a:gd name="connsiteX18" fmla="*/ 0 w 2426087"/>
              <a:gd name="connsiteY18" fmla="*/ 302680 h 2377558"/>
              <a:gd name="connsiteX19" fmla="*/ 18456 w 2426087"/>
              <a:gd name="connsiteY19" fmla="*/ 76379 h 2377558"/>
              <a:gd name="connsiteX20" fmla="*/ 37572 w 2426087"/>
              <a:gd name="connsiteY20" fmla="*/ 0 h 2377558"/>
              <a:gd name="connsiteX21" fmla="*/ 2426087 w 2426087"/>
              <a:gd name="connsiteY21" fmla="*/ 9144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692390 h 2377558"/>
              <a:gd name="connsiteX17" fmla="*/ 0 w 2372219"/>
              <a:gd name="connsiteY17" fmla="*/ 403788 h 2377558"/>
              <a:gd name="connsiteX18" fmla="*/ 0 w 2372219"/>
              <a:gd name="connsiteY18" fmla="*/ 302680 h 2377558"/>
              <a:gd name="connsiteX19" fmla="*/ 18456 w 2372219"/>
              <a:gd name="connsiteY19" fmla="*/ 76379 h 2377558"/>
              <a:gd name="connsiteX20" fmla="*/ 37572 w 2372219"/>
              <a:gd name="connsiteY20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403788 h 2377558"/>
              <a:gd name="connsiteX17" fmla="*/ 0 w 2372219"/>
              <a:gd name="connsiteY17" fmla="*/ 302680 h 2377558"/>
              <a:gd name="connsiteX18" fmla="*/ 18456 w 2372219"/>
              <a:gd name="connsiteY18" fmla="*/ 76379 h 2377558"/>
              <a:gd name="connsiteX19" fmla="*/ 37572 w 2372219"/>
              <a:gd name="connsiteY19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403788 h 2377558"/>
              <a:gd name="connsiteX16" fmla="*/ 0 w 2372219"/>
              <a:gd name="connsiteY16" fmla="*/ 302680 h 2377558"/>
              <a:gd name="connsiteX17" fmla="*/ 18456 w 2372219"/>
              <a:gd name="connsiteY17" fmla="*/ 76379 h 2377558"/>
              <a:gd name="connsiteX18" fmla="*/ 37572 w 2372219"/>
              <a:gd name="connsiteY18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403788 h 2377558"/>
              <a:gd name="connsiteX15" fmla="*/ 0 w 2372219"/>
              <a:gd name="connsiteY15" fmla="*/ 302680 h 2377558"/>
              <a:gd name="connsiteX16" fmla="*/ 18456 w 2372219"/>
              <a:gd name="connsiteY16" fmla="*/ 76379 h 2377558"/>
              <a:gd name="connsiteX17" fmla="*/ 37572 w 2372219"/>
              <a:gd name="connsiteY17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242678 h 2377558"/>
              <a:gd name="connsiteX7" fmla="*/ 2062403 w 2372219"/>
              <a:gd name="connsiteY7" fmla="*/ 1903673 h 2377558"/>
              <a:gd name="connsiteX8" fmla="*/ 1292111 w 2372219"/>
              <a:gd name="connsiteY8" fmla="*/ 2286325 h 2377558"/>
              <a:gd name="connsiteX9" fmla="*/ 1184165 w 2372219"/>
              <a:gd name="connsiteY9" fmla="*/ 2377558 h 2377558"/>
              <a:gd name="connsiteX10" fmla="*/ 1080107 w 2372219"/>
              <a:gd name="connsiteY10" fmla="*/ 2286325 h 2377558"/>
              <a:gd name="connsiteX11" fmla="*/ 309816 w 2372219"/>
              <a:gd name="connsiteY11" fmla="*/ 1903673 h 2377558"/>
              <a:gd name="connsiteX12" fmla="*/ 0 w 2372219"/>
              <a:gd name="connsiteY12" fmla="*/ 1242678 h 2377558"/>
              <a:gd name="connsiteX13" fmla="*/ 0 w 2372219"/>
              <a:gd name="connsiteY13" fmla="*/ 403788 h 2377558"/>
              <a:gd name="connsiteX14" fmla="*/ 0 w 2372219"/>
              <a:gd name="connsiteY14" fmla="*/ 302680 h 2377558"/>
              <a:gd name="connsiteX15" fmla="*/ 18456 w 2372219"/>
              <a:gd name="connsiteY15" fmla="*/ 76379 h 2377558"/>
              <a:gd name="connsiteX16" fmla="*/ 37572 w 2372219"/>
              <a:gd name="connsiteY16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1242678 h 2377558"/>
              <a:gd name="connsiteX6" fmla="*/ 2062403 w 2372219"/>
              <a:gd name="connsiteY6" fmla="*/ 1903673 h 2377558"/>
              <a:gd name="connsiteX7" fmla="*/ 1292111 w 2372219"/>
              <a:gd name="connsiteY7" fmla="*/ 2286325 h 2377558"/>
              <a:gd name="connsiteX8" fmla="*/ 1184165 w 2372219"/>
              <a:gd name="connsiteY8" fmla="*/ 2377558 h 2377558"/>
              <a:gd name="connsiteX9" fmla="*/ 1080107 w 2372219"/>
              <a:gd name="connsiteY9" fmla="*/ 2286325 h 2377558"/>
              <a:gd name="connsiteX10" fmla="*/ 309816 w 2372219"/>
              <a:gd name="connsiteY10" fmla="*/ 1903673 h 2377558"/>
              <a:gd name="connsiteX11" fmla="*/ 0 w 2372219"/>
              <a:gd name="connsiteY11" fmla="*/ 1242678 h 2377558"/>
              <a:gd name="connsiteX12" fmla="*/ 0 w 2372219"/>
              <a:gd name="connsiteY12" fmla="*/ 403788 h 2377558"/>
              <a:gd name="connsiteX13" fmla="*/ 0 w 2372219"/>
              <a:gd name="connsiteY13" fmla="*/ 302680 h 2377558"/>
              <a:gd name="connsiteX14" fmla="*/ 18456 w 2372219"/>
              <a:gd name="connsiteY14" fmla="*/ 76379 h 2377558"/>
              <a:gd name="connsiteX15" fmla="*/ 37572 w 2372219"/>
              <a:gd name="connsiteY15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403788 h 2377558"/>
              <a:gd name="connsiteX12" fmla="*/ 0 w 2372219"/>
              <a:gd name="connsiteY12" fmla="*/ 302680 h 2377558"/>
              <a:gd name="connsiteX13" fmla="*/ 18456 w 2372219"/>
              <a:gd name="connsiteY13" fmla="*/ 76379 h 2377558"/>
              <a:gd name="connsiteX14" fmla="*/ 37572 w 2372219"/>
              <a:gd name="connsiteY14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1242678 h 2377558"/>
              <a:gd name="connsiteX4" fmla="*/ 2062403 w 2372219"/>
              <a:gd name="connsiteY4" fmla="*/ 1903673 h 2377558"/>
              <a:gd name="connsiteX5" fmla="*/ 1292111 w 2372219"/>
              <a:gd name="connsiteY5" fmla="*/ 2286325 h 2377558"/>
              <a:gd name="connsiteX6" fmla="*/ 1184165 w 2372219"/>
              <a:gd name="connsiteY6" fmla="*/ 2377558 h 2377558"/>
              <a:gd name="connsiteX7" fmla="*/ 1080107 w 2372219"/>
              <a:gd name="connsiteY7" fmla="*/ 2286325 h 2377558"/>
              <a:gd name="connsiteX8" fmla="*/ 309816 w 2372219"/>
              <a:gd name="connsiteY8" fmla="*/ 1903673 h 2377558"/>
              <a:gd name="connsiteX9" fmla="*/ 0 w 2372219"/>
              <a:gd name="connsiteY9" fmla="*/ 1242678 h 2377558"/>
              <a:gd name="connsiteX10" fmla="*/ 0 w 2372219"/>
              <a:gd name="connsiteY10" fmla="*/ 403788 h 2377558"/>
              <a:gd name="connsiteX11" fmla="*/ 0 w 2372219"/>
              <a:gd name="connsiteY11" fmla="*/ 302680 h 2377558"/>
              <a:gd name="connsiteX12" fmla="*/ 18456 w 2372219"/>
              <a:gd name="connsiteY12" fmla="*/ 76379 h 2377558"/>
              <a:gd name="connsiteX13" fmla="*/ 37572 w 2372219"/>
              <a:gd name="connsiteY13" fmla="*/ 0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219" h="2377558">
                <a:moveTo>
                  <a:pt x="2334647" y="0"/>
                </a:moveTo>
                <a:lnTo>
                  <a:pt x="2353763" y="76379"/>
                </a:lnTo>
                <a:cubicBezTo>
                  <a:pt x="2366168" y="142708"/>
                  <a:pt x="2372219" y="217368"/>
                  <a:pt x="2372219" y="302680"/>
                </a:cubicBezTo>
                <a:lnTo>
                  <a:pt x="2372219" y="1242678"/>
                </a:lnTo>
                <a:cubicBezTo>
                  <a:pt x="2372219" y="1583929"/>
                  <a:pt x="2275402" y="1754736"/>
                  <a:pt x="2062403" y="1903673"/>
                </a:cubicBezTo>
                <a:cubicBezTo>
                  <a:pt x="1840890" y="2032009"/>
                  <a:pt x="1550133" y="2086932"/>
                  <a:pt x="1292111" y="2286325"/>
                </a:cubicBezTo>
                <a:lnTo>
                  <a:pt x="1184165" y="2377558"/>
                </a:lnTo>
                <a:lnTo>
                  <a:pt x="1080107" y="2286325"/>
                </a:lnTo>
                <a:cubicBezTo>
                  <a:pt x="822085" y="2086932"/>
                  <a:pt x="531327" y="2032009"/>
                  <a:pt x="309816" y="1903673"/>
                </a:cubicBezTo>
                <a:cubicBezTo>
                  <a:pt x="96817" y="1754736"/>
                  <a:pt x="0" y="1583929"/>
                  <a:pt x="0" y="1242678"/>
                </a:cubicBezTo>
                <a:lnTo>
                  <a:pt x="0" y="403788"/>
                </a:lnTo>
                <a:lnTo>
                  <a:pt x="0" y="302680"/>
                </a:lnTo>
                <a:cubicBezTo>
                  <a:pt x="0" y="217368"/>
                  <a:pt x="6051" y="142708"/>
                  <a:pt x="18456" y="76379"/>
                </a:cubicBezTo>
                <a:lnTo>
                  <a:pt x="37572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4" name="Freeform: Shape 16">
            <a:extLst>
              <a:ext uri="{FF2B5EF4-FFF2-40B4-BE49-F238E27FC236}">
                <a16:creationId xmlns:a16="http://schemas.microsoft.com/office/drawing/2014/main" id="{33516E0D-091D-4956-844A-C952ECA07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4480442"/>
            <a:ext cx="2372219" cy="2377558"/>
          </a:xfrm>
          <a:custGeom>
            <a:avLst/>
            <a:gdLst>
              <a:gd name="connsiteX0" fmla="*/ 1188054 w 2372219"/>
              <a:gd name="connsiteY0" fmla="*/ 0 h 2377558"/>
              <a:gd name="connsiteX1" fmla="*/ 1292113 w 2372219"/>
              <a:gd name="connsiteY1" fmla="*/ 91233 h 2377558"/>
              <a:gd name="connsiteX2" fmla="*/ 2062403 w 2372219"/>
              <a:gd name="connsiteY2" fmla="*/ 473886 h 2377558"/>
              <a:gd name="connsiteX3" fmla="*/ 2372219 w 2372219"/>
              <a:gd name="connsiteY3" fmla="*/ 1134881 h 2377558"/>
              <a:gd name="connsiteX4" fmla="*/ 2372219 w 2372219"/>
              <a:gd name="connsiteY4" fmla="*/ 1235988 h 2377558"/>
              <a:gd name="connsiteX5" fmla="*/ 2372219 w 2372219"/>
              <a:gd name="connsiteY5" fmla="*/ 1524590 h 2377558"/>
              <a:gd name="connsiteX6" fmla="*/ 2372219 w 2372219"/>
              <a:gd name="connsiteY6" fmla="*/ 1685168 h 2377558"/>
              <a:gd name="connsiteX7" fmla="*/ 2372219 w 2372219"/>
              <a:gd name="connsiteY7" fmla="*/ 1906283 h 2377558"/>
              <a:gd name="connsiteX8" fmla="*/ 2372219 w 2372219"/>
              <a:gd name="connsiteY8" fmla="*/ 2074878 h 2377558"/>
              <a:gd name="connsiteX9" fmla="*/ 2353763 w 2372219"/>
              <a:gd name="connsiteY9" fmla="*/ 2301179 h 2377558"/>
              <a:gd name="connsiteX10" fmla="*/ 2334647 w 2372219"/>
              <a:gd name="connsiteY10" fmla="*/ 2377558 h 2377558"/>
              <a:gd name="connsiteX11" fmla="*/ 37572 w 2372219"/>
              <a:gd name="connsiteY11" fmla="*/ 2377558 h 2377558"/>
              <a:gd name="connsiteX12" fmla="*/ 18456 w 2372219"/>
              <a:gd name="connsiteY12" fmla="*/ 2301179 h 2377558"/>
              <a:gd name="connsiteX13" fmla="*/ 0 w 2372219"/>
              <a:gd name="connsiteY13" fmla="*/ 2074878 h 2377558"/>
              <a:gd name="connsiteX14" fmla="*/ 0 w 2372219"/>
              <a:gd name="connsiteY14" fmla="*/ 1906283 h 2377558"/>
              <a:gd name="connsiteX15" fmla="*/ 0 w 2372219"/>
              <a:gd name="connsiteY15" fmla="*/ 1685168 h 2377558"/>
              <a:gd name="connsiteX16" fmla="*/ 0 w 2372219"/>
              <a:gd name="connsiteY16" fmla="*/ 1524590 h 2377558"/>
              <a:gd name="connsiteX17" fmla="*/ 0 w 2372219"/>
              <a:gd name="connsiteY17" fmla="*/ 1235988 h 2377558"/>
              <a:gd name="connsiteX18" fmla="*/ 0 w 2372219"/>
              <a:gd name="connsiteY18" fmla="*/ 1134881 h 2377558"/>
              <a:gd name="connsiteX19" fmla="*/ 309816 w 2372219"/>
              <a:gd name="connsiteY19" fmla="*/ 473886 h 2377558"/>
              <a:gd name="connsiteX20" fmla="*/ 1080108 w 2372219"/>
              <a:gd name="connsiteY20" fmla="*/ 91233 h 2377558"/>
              <a:gd name="connsiteX0" fmla="*/ 37572 w 2372219"/>
              <a:gd name="connsiteY0" fmla="*/ 2377558 h 2468998"/>
              <a:gd name="connsiteX1" fmla="*/ 18456 w 2372219"/>
              <a:gd name="connsiteY1" fmla="*/ 2301179 h 2468998"/>
              <a:gd name="connsiteX2" fmla="*/ 0 w 2372219"/>
              <a:gd name="connsiteY2" fmla="*/ 2074878 h 2468998"/>
              <a:gd name="connsiteX3" fmla="*/ 0 w 2372219"/>
              <a:gd name="connsiteY3" fmla="*/ 1906283 h 2468998"/>
              <a:gd name="connsiteX4" fmla="*/ 0 w 2372219"/>
              <a:gd name="connsiteY4" fmla="*/ 1685168 h 2468998"/>
              <a:gd name="connsiteX5" fmla="*/ 0 w 2372219"/>
              <a:gd name="connsiteY5" fmla="*/ 1524590 h 2468998"/>
              <a:gd name="connsiteX6" fmla="*/ 0 w 2372219"/>
              <a:gd name="connsiteY6" fmla="*/ 1235988 h 2468998"/>
              <a:gd name="connsiteX7" fmla="*/ 0 w 2372219"/>
              <a:gd name="connsiteY7" fmla="*/ 1134881 h 2468998"/>
              <a:gd name="connsiteX8" fmla="*/ 309816 w 2372219"/>
              <a:gd name="connsiteY8" fmla="*/ 473886 h 2468998"/>
              <a:gd name="connsiteX9" fmla="*/ 1080108 w 2372219"/>
              <a:gd name="connsiteY9" fmla="*/ 91233 h 2468998"/>
              <a:gd name="connsiteX10" fmla="*/ 1188054 w 2372219"/>
              <a:gd name="connsiteY10" fmla="*/ 0 h 2468998"/>
              <a:gd name="connsiteX11" fmla="*/ 1292113 w 2372219"/>
              <a:gd name="connsiteY11" fmla="*/ 91233 h 2468998"/>
              <a:gd name="connsiteX12" fmla="*/ 2062403 w 2372219"/>
              <a:gd name="connsiteY12" fmla="*/ 473886 h 2468998"/>
              <a:gd name="connsiteX13" fmla="*/ 2372219 w 2372219"/>
              <a:gd name="connsiteY13" fmla="*/ 1134881 h 2468998"/>
              <a:gd name="connsiteX14" fmla="*/ 2372219 w 2372219"/>
              <a:gd name="connsiteY14" fmla="*/ 1235988 h 2468998"/>
              <a:gd name="connsiteX15" fmla="*/ 2372219 w 2372219"/>
              <a:gd name="connsiteY15" fmla="*/ 1524590 h 2468998"/>
              <a:gd name="connsiteX16" fmla="*/ 2372219 w 2372219"/>
              <a:gd name="connsiteY16" fmla="*/ 1685168 h 2468998"/>
              <a:gd name="connsiteX17" fmla="*/ 2372219 w 2372219"/>
              <a:gd name="connsiteY17" fmla="*/ 1906283 h 2468998"/>
              <a:gd name="connsiteX18" fmla="*/ 2372219 w 2372219"/>
              <a:gd name="connsiteY18" fmla="*/ 2074878 h 2468998"/>
              <a:gd name="connsiteX19" fmla="*/ 2353763 w 2372219"/>
              <a:gd name="connsiteY19" fmla="*/ 2301179 h 2468998"/>
              <a:gd name="connsiteX20" fmla="*/ 2334647 w 2372219"/>
              <a:gd name="connsiteY20" fmla="*/ 2377558 h 2468998"/>
              <a:gd name="connsiteX21" fmla="*/ 129012 w 2372219"/>
              <a:gd name="connsiteY21" fmla="*/ 2468998 h 246899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1524590 h 2377558"/>
              <a:gd name="connsiteX16" fmla="*/ 2372219 w 2372219"/>
              <a:gd name="connsiteY16" fmla="*/ 1685168 h 2377558"/>
              <a:gd name="connsiteX17" fmla="*/ 2372219 w 2372219"/>
              <a:gd name="connsiteY17" fmla="*/ 1906283 h 2377558"/>
              <a:gd name="connsiteX18" fmla="*/ 2372219 w 2372219"/>
              <a:gd name="connsiteY18" fmla="*/ 2074878 h 2377558"/>
              <a:gd name="connsiteX19" fmla="*/ 2353763 w 2372219"/>
              <a:gd name="connsiteY19" fmla="*/ 2301179 h 2377558"/>
              <a:gd name="connsiteX20" fmla="*/ 2334647 w 2372219"/>
              <a:gd name="connsiteY20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1524590 h 2377558"/>
              <a:gd name="connsiteX16" fmla="*/ 2372219 w 2372219"/>
              <a:gd name="connsiteY16" fmla="*/ 1906283 h 2377558"/>
              <a:gd name="connsiteX17" fmla="*/ 2372219 w 2372219"/>
              <a:gd name="connsiteY17" fmla="*/ 2074878 h 2377558"/>
              <a:gd name="connsiteX18" fmla="*/ 2353763 w 2372219"/>
              <a:gd name="connsiteY18" fmla="*/ 2301179 h 2377558"/>
              <a:gd name="connsiteX19" fmla="*/ 2334647 w 2372219"/>
              <a:gd name="connsiteY19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1906283 h 2377558"/>
              <a:gd name="connsiteX16" fmla="*/ 2372219 w 2372219"/>
              <a:gd name="connsiteY16" fmla="*/ 2074878 h 2377558"/>
              <a:gd name="connsiteX17" fmla="*/ 2353763 w 2372219"/>
              <a:gd name="connsiteY17" fmla="*/ 2301179 h 2377558"/>
              <a:gd name="connsiteX18" fmla="*/ 2334647 w 2372219"/>
              <a:gd name="connsiteY18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2074878 h 2377558"/>
              <a:gd name="connsiteX16" fmla="*/ 2353763 w 2372219"/>
              <a:gd name="connsiteY16" fmla="*/ 2301179 h 2377558"/>
              <a:gd name="connsiteX17" fmla="*/ 2334647 w 2372219"/>
              <a:gd name="connsiteY17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235988 h 2377558"/>
              <a:gd name="connsiteX6" fmla="*/ 0 w 2372219"/>
              <a:gd name="connsiteY6" fmla="*/ 1134881 h 2377558"/>
              <a:gd name="connsiteX7" fmla="*/ 309816 w 2372219"/>
              <a:gd name="connsiteY7" fmla="*/ 473886 h 2377558"/>
              <a:gd name="connsiteX8" fmla="*/ 1080108 w 2372219"/>
              <a:gd name="connsiteY8" fmla="*/ 91233 h 2377558"/>
              <a:gd name="connsiteX9" fmla="*/ 1188054 w 2372219"/>
              <a:gd name="connsiteY9" fmla="*/ 0 h 2377558"/>
              <a:gd name="connsiteX10" fmla="*/ 1292113 w 2372219"/>
              <a:gd name="connsiteY10" fmla="*/ 91233 h 2377558"/>
              <a:gd name="connsiteX11" fmla="*/ 2062403 w 2372219"/>
              <a:gd name="connsiteY11" fmla="*/ 473886 h 2377558"/>
              <a:gd name="connsiteX12" fmla="*/ 2372219 w 2372219"/>
              <a:gd name="connsiteY12" fmla="*/ 1134881 h 2377558"/>
              <a:gd name="connsiteX13" fmla="*/ 2372219 w 2372219"/>
              <a:gd name="connsiteY13" fmla="*/ 1235988 h 2377558"/>
              <a:gd name="connsiteX14" fmla="*/ 2372219 w 2372219"/>
              <a:gd name="connsiteY14" fmla="*/ 2074878 h 2377558"/>
              <a:gd name="connsiteX15" fmla="*/ 2353763 w 2372219"/>
              <a:gd name="connsiteY15" fmla="*/ 2301179 h 2377558"/>
              <a:gd name="connsiteX16" fmla="*/ 2334647 w 2372219"/>
              <a:gd name="connsiteY16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134881 h 2377558"/>
              <a:gd name="connsiteX6" fmla="*/ 309816 w 2372219"/>
              <a:gd name="connsiteY6" fmla="*/ 473886 h 2377558"/>
              <a:gd name="connsiteX7" fmla="*/ 1080108 w 2372219"/>
              <a:gd name="connsiteY7" fmla="*/ 91233 h 2377558"/>
              <a:gd name="connsiteX8" fmla="*/ 1188054 w 2372219"/>
              <a:gd name="connsiteY8" fmla="*/ 0 h 2377558"/>
              <a:gd name="connsiteX9" fmla="*/ 1292113 w 2372219"/>
              <a:gd name="connsiteY9" fmla="*/ 91233 h 2377558"/>
              <a:gd name="connsiteX10" fmla="*/ 2062403 w 2372219"/>
              <a:gd name="connsiteY10" fmla="*/ 473886 h 2377558"/>
              <a:gd name="connsiteX11" fmla="*/ 2372219 w 2372219"/>
              <a:gd name="connsiteY11" fmla="*/ 1134881 h 2377558"/>
              <a:gd name="connsiteX12" fmla="*/ 2372219 w 2372219"/>
              <a:gd name="connsiteY12" fmla="*/ 1235988 h 2377558"/>
              <a:gd name="connsiteX13" fmla="*/ 2372219 w 2372219"/>
              <a:gd name="connsiteY13" fmla="*/ 2074878 h 2377558"/>
              <a:gd name="connsiteX14" fmla="*/ 2353763 w 2372219"/>
              <a:gd name="connsiteY14" fmla="*/ 2301179 h 2377558"/>
              <a:gd name="connsiteX15" fmla="*/ 2334647 w 2372219"/>
              <a:gd name="connsiteY15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685168 h 2377558"/>
              <a:gd name="connsiteX4" fmla="*/ 0 w 2372219"/>
              <a:gd name="connsiteY4" fmla="*/ 1134881 h 2377558"/>
              <a:gd name="connsiteX5" fmla="*/ 309816 w 2372219"/>
              <a:gd name="connsiteY5" fmla="*/ 473886 h 2377558"/>
              <a:gd name="connsiteX6" fmla="*/ 1080108 w 2372219"/>
              <a:gd name="connsiteY6" fmla="*/ 91233 h 2377558"/>
              <a:gd name="connsiteX7" fmla="*/ 1188054 w 2372219"/>
              <a:gd name="connsiteY7" fmla="*/ 0 h 2377558"/>
              <a:gd name="connsiteX8" fmla="*/ 1292113 w 2372219"/>
              <a:gd name="connsiteY8" fmla="*/ 91233 h 2377558"/>
              <a:gd name="connsiteX9" fmla="*/ 2062403 w 2372219"/>
              <a:gd name="connsiteY9" fmla="*/ 473886 h 2377558"/>
              <a:gd name="connsiteX10" fmla="*/ 2372219 w 2372219"/>
              <a:gd name="connsiteY10" fmla="*/ 1134881 h 2377558"/>
              <a:gd name="connsiteX11" fmla="*/ 2372219 w 2372219"/>
              <a:gd name="connsiteY11" fmla="*/ 1235988 h 2377558"/>
              <a:gd name="connsiteX12" fmla="*/ 2372219 w 2372219"/>
              <a:gd name="connsiteY12" fmla="*/ 2074878 h 2377558"/>
              <a:gd name="connsiteX13" fmla="*/ 2353763 w 2372219"/>
              <a:gd name="connsiteY13" fmla="*/ 2301179 h 2377558"/>
              <a:gd name="connsiteX14" fmla="*/ 2334647 w 2372219"/>
              <a:gd name="connsiteY14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134881 h 2377558"/>
              <a:gd name="connsiteX4" fmla="*/ 309816 w 2372219"/>
              <a:gd name="connsiteY4" fmla="*/ 473886 h 2377558"/>
              <a:gd name="connsiteX5" fmla="*/ 1080108 w 2372219"/>
              <a:gd name="connsiteY5" fmla="*/ 91233 h 2377558"/>
              <a:gd name="connsiteX6" fmla="*/ 1188054 w 2372219"/>
              <a:gd name="connsiteY6" fmla="*/ 0 h 2377558"/>
              <a:gd name="connsiteX7" fmla="*/ 1292113 w 2372219"/>
              <a:gd name="connsiteY7" fmla="*/ 91233 h 2377558"/>
              <a:gd name="connsiteX8" fmla="*/ 2062403 w 2372219"/>
              <a:gd name="connsiteY8" fmla="*/ 473886 h 2377558"/>
              <a:gd name="connsiteX9" fmla="*/ 2372219 w 2372219"/>
              <a:gd name="connsiteY9" fmla="*/ 1134881 h 2377558"/>
              <a:gd name="connsiteX10" fmla="*/ 2372219 w 2372219"/>
              <a:gd name="connsiteY10" fmla="*/ 1235988 h 2377558"/>
              <a:gd name="connsiteX11" fmla="*/ 2372219 w 2372219"/>
              <a:gd name="connsiteY11" fmla="*/ 2074878 h 2377558"/>
              <a:gd name="connsiteX12" fmla="*/ 2353763 w 2372219"/>
              <a:gd name="connsiteY12" fmla="*/ 2301179 h 2377558"/>
              <a:gd name="connsiteX13" fmla="*/ 2334647 w 2372219"/>
              <a:gd name="connsiteY13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134881 h 2377558"/>
              <a:gd name="connsiteX4" fmla="*/ 309816 w 2372219"/>
              <a:gd name="connsiteY4" fmla="*/ 473886 h 2377558"/>
              <a:gd name="connsiteX5" fmla="*/ 1080108 w 2372219"/>
              <a:gd name="connsiteY5" fmla="*/ 91233 h 2377558"/>
              <a:gd name="connsiteX6" fmla="*/ 1188054 w 2372219"/>
              <a:gd name="connsiteY6" fmla="*/ 0 h 2377558"/>
              <a:gd name="connsiteX7" fmla="*/ 1292113 w 2372219"/>
              <a:gd name="connsiteY7" fmla="*/ 91233 h 2377558"/>
              <a:gd name="connsiteX8" fmla="*/ 2062403 w 2372219"/>
              <a:gd name="connsiteY8" fmla="*/ 473886 h 2377558"/>
              <a:gd name="connsiteX9" fmla="*/ 2372219 w 2372219"/>
              <a:gd name="connsiteY9" fmla="*/ 1134881 h 2377558"/>
              <a:gd name="connsiteX10" fmla="*/ 2372219 w 2372219"/>
              <a:gd name="connsiteY10" fmla="*/ 2074878 h 2377558"/>
              <a:gd name="connsiteX11" fmla="*/ 2353763 w 2372219"/>
              <a:gd name="connsiteY11" fmla="*/ 2301179 h 2377558"/>
              <a:gd name="connsiteX12" fmla="*/ 2334647 w 2372219"/>
              <a:gd name="connsiteY12" fmla="*/ 2377558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72219" h="2377558">
                <a:moveTo>
                  <a:pt x="37572" y="2377558"/>
                </a:moveTo>
                <a:lnTo>
                  <a:pt x="18456" y="2301179"/>
                </a:lnTo>
                <a:cubicBezTo>
                  <a:pt x="6051" y="2234851"/>
                  <a:pt x="0" y="2160191"/>
                  <a:pt x="0" y="2074878"/>
                </a:cubicBezTo>
                <a:lnTo>
                  <a:pt x="0" y="1134881"/>
                </a:lnTo>
                <a:cubicBezTo>
                  <a:pt x="0" y="793630"/>
                  <a:pt x="96817" y="622823"/>
                  <a:pt x="309816" y="473886"/>
                </a:cubicBezTo>
                <a:cubicBezTo>
                  <a:pt x="531329" y="345550"/>
                  <a:pt x="822086" y="290627"/>
                  <a:pt x="1080108" y="91233"/>
                </a:cubicBezTo>
                <a:lnTo>
                  <a:pt x="1188054" y="0"/>
                </a:lnTo>
                <a:lnTo>
                  <a:pt x="1292113" y="91233"/>
                </a:lnTo>
                <a:cubicBezTo>
                  <a:pt x="1550134" y="290627"/>
                  <a:pt x="1840892" y="345550"/>
                  <a:pt x="2062403" y="473886"/>
                </a:cubicBezTo>
                <a:cubicBezTo>
                  <a:pt x="2275403" y="622823"/>
                  <a:pt x="2372219" y="793630"/>
                  <a:pt x="2372219" y="1134881"/>
                </a:cubicBezTo>
                <a:lnTo>
                  <a:pt x="2372219" y="2074878"/>
                </a:lnTo>
                <a:cubicBezTo>
                  <a:pt x="2372219" y="2160191"/>
                  <a:pt x="2366168" y="2234851"/>
                  <a:pt x="2353763" y="2301179"/>
                </a:cubicBezTo>
                <a:lnTo>
                  <a:pt x="2334647" y="2377558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46B15A-6E54-DC49-A0D6-F958453229AC}"/>
              </a:ext>
            </a:extLst>
          </p:cNvPr>
          <p:cNvSpPr/>
          <p:nvPr/>
        </p:nvSpPr>
        <p:spPr>
          <a:xfrm>
            <a:off x="9539858" y="0"/>
            <a:ext cx="265212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ОПЫТ ВОСЬМИ ЧУДЕС СРЕДИЗЕМНОМОРЬЯ: Некоторые из самых красивых городов оживают в этом потрясающем месте, отдавая дань уважения средиземноморской жизни в неповторимом стиле. От музыки и приключений до развлечений и многого другого — исследуйте все, что они могут предложить, не выходя из своего роскошного дома в Дубае. Здесь каждый день кажется праздником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15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85C1B57-E6C8-2D41-A381-375373EA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DE0D7-7FBB-1B4F-81E0-791C07E20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5143500" cy="1508760"/>
          </a:xfrm>
        </p:spPr>
        <p:txBody>
          <a:bodyPr anchor="ctr">
            <a:normAutofit/>
          </a:bodyPr>
          <a:lstStyle/>
          <a:p>
            <a:r>
              <a:rPr lang="ru-RU" dirty="0"/>
              <a:t>Плавающий город</a:t>
            </a:r>
          </a:p>
        </p:txBody>
      </p:sp>
      <p:pic>
        <p:nvPicPr>
          <p:cNvPr id="9" name="Рисунок 8" descr="Изображение выглядит как небо, вода, внешний, водный вид спорта&#10;&#10;Автоматически созданное описание">
            <a:extLst>
              <a:ext uri="{FF2B5EF4-FFF2-40B4-BE49-F238E27FC236}">
                <a16:creationId xmlns:a16="http://schemas.microsoft.com/office/drawing/2014/main" id="{98B6FA24-3EE9-F549-B76A-1F689092E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0" r="2" b="20184"/>
          <a:stretch/>
        </p:blipFill>
        <p:spPr>
          <a:xfrm>
            <a:off x="6555564" y="10"/>
            <a:ext cx="3047936" cy="2023357"/>
          </a:xfrm>
          <a:custGeom>
            <a:avLst/>
            <a:gdLst/>
            <a:ahLst/>
            <a:cxnLst/>
            <a:rect l="l" t="t" r="r" b="b"/>
            <a:pathLst>
              <a:path w="3047936" h="2023367">
                <a:moveTo>
                  <a:pt x="0" y="0"/>
                </a:moveTo>
                <a:lnTo>
                  <a:pt x="3047936" y="0"/>
                </a:lnTo>
                <a:lnTo>
                  <a:pt x="3047936" y="64504"/>
                </a:lnTo>
                <a:lnTo>
                  <a:pt x="3047936" y="348603"/>
                </a:lnTo>
                <a:lnTo>
                  <a:pt x="3047936" y="565221"/>
                </a:lnTo>
                <a:cubicBezTo>
                  <a:pt x="3047936" y="1003676"/>
                  <a:pt x="2923541" y="1223137"/>
                  <a:pt x="2649870" y="1414497"/>
                </a:cubicBezTo>
                <a:cubicBezTo>
                  <a:pt x="2365260" y="1579389"/>
                  <a:pt x="1991682" y="1649957"/>
                  <a:pt x="1660164" y="1906147"/>
                </a:cubicBezTo>
                <a:lnTo>
                  <a:pt x="1521470" y="2023367"/>
                </a:lnTo>
                <a:lnTo>
                  <a:pt x="1387771" y="1906147"/>
                </a:lnTo>
                <a:cubicBezTo>
                  <a:pt x="1056252" y="1649957"/>
                  <a:pt x="682674" y="1579389"/>
                  <a:pt x="398065" y="1414497"/>
                </a:cubicBezTo>
                <a:cubicBezTo>
                  <a:pt x="124394" y="1223137"/>
                  <a:pt x="0" y="1003676"/>
                  <a:pt x="0" y="565221"/>
                </a:cubicBezTo>
                <a:lnTo>
                  <a:pt x="0" y="348603"/>
                </a:lnTo>
                <a:lnTo>
                  <a:pt x="0" y="64504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0D3B0E-ED4F-9545-8C59-C8C829F31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2" y="2876423"/>
            <a:ext cx="5143498" cy="3029077"/>
          </a:xfrm>
        </p:spPr>
        <p:txBody>
          <a:bodyPr>
            <a:normAutofit/>
          </a:bodyPr>
          <a:lstStyle/>
          <a:p>
            <a:r>
              <a:rPr lang="ru-RU"/>
              <a:t>Венеция оживает в лагунах DAMAC невообразимым образом — от прогулок на гондолах и прибрежных кафе до развлекательной арены. Окунитесь в венецианский образ жизни в Fun Hub, вдохновленном искусством и дизайном города.</a:t>
            </a:r>
            <a:endParaRPr lang="ru-RU" dirty="0"/>
          </a:p>
        </p:txBody>
      </p:sp>
      <p:pic>
        <p:nvPicPr>
          <p:cNvPr id="7" name="Рисунок 6" descr="Изображение выглядит как небо, вода, внешний, место для отдыха&#10;&#10;Автоматически созданное описание">
            <a:extLst>
              <a:ext uri="{FF2B5EF4-FFF2-40B4-BE49-F238E27FC236}">
                <a16:creationId xmlns:a16="http://schemas.microsoft.com/office/drawing/2014/main" id="{C10B65B3-F8F6-FA4C-AB8A-A1E8378F8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11" r="23179"/>
          <a:stretch/>
        </p:blipFill>
        <p:spPr>
          <a:xfrm>
            <a:off x="8217343" y="1362661"/>
            <a:ext cx="3047936" cy="4124044"/>
          </a:xfrm>
          <a:custGeom>
            <a:avLst/>
            <a:gdLst/>
            <a:ahLst/>
            <a:cxnLst/>
            <a:rect l="l" t="t" r="r" b="b"/>
            <a:pathLst>
              <a:path w="3047936" h="4124044">
                <a:moveTo>
                  <a:pt x="1526466" y="0"/>
                </a:moveTo>
                <a:lnTo>
                  <a:pt x="1660165" y="117220"/>
                </a:lnTo>
                <a:cubicBezTo>
                  <a:pt x="1991684" y="373411"/>
                  <a:pt x="2365262" y="443978"/>
                  <a:pt x="2649871" y="608871"/>
                </a:cubicBezTo>
                <a:cubicBezTo>
                  <a:pt x="2923543" y="800231"/>
                  <a:pt x="3047936" y="1019692"/>
                  <a:pt x="3047936" y="1458146"/>
                </a:cubicBezTo>
                <a:lnTo>
                  <a:pt x="3047936" y="1588054"/>
                </a:lnTo>
                <a:lnTo>
                  <a:pt x="3047936" y="1958864"/>
                </a:lnTo>
                <a:lnTo>
                  <a:pt x="3047936" y="2165181"/>
                </a:lnTo>
                <a:lnTo>
                  <a:pt x="3047936" y="2449280"/>
                </a:lnTo>
                <a:lnTo>
                  <a:pt x="3047936" y="2665898"/>
                </a:lnTo>
                <a:cubicBezTo>
                  <a:pt x="3047936" y="3104353"/>
                  <a:pt x="2923541" y="3323814"/>
                  <a:pt x="2649871" y="3515174"/>
                </a:cubicBezTo>
                <a:cubicBezTo>
                  <a:pt x="2365260" y="3680066"/>
                  <a:pt x="1991682" y="3750634"/>
                  <a:pt x="1660163" y="4006824"/>
                </a:cubicBezTo>
                <a:lnTo>
                  <a:pt x="1521470" y="4124044"/>
                </a:lnTo>
                <a:lnTo>
                  <a:pt x="1387771" y="4006824"/>
                </a:lnTo>
                <a:cubicBezTo>
                  <a:pt x="1056252" y="3750634"/>
                  <a:pt x="682674" y="3680066"/>
                  <a:pt x="398065" y="3515174"/>
                </a:cubicBezTo>
                <a:cubicBezTo>
                  <a:pt x="124394" y="3323814"/>
                  <a:pt x="0" y="3104353"/>
                  <a:pt x="0" y="2665898"/>
                </a:cubicBezTo>
                <a:lnTo>
                  <a:pt x="0" y="2449280"/>
                </a:lnTo>
                <a:lnTo>
                  <a:pt x="0" y="2165181"/>
                </a:lnTo>
                <a:lnTo>
                  <a:pt x="0" y="1958864"/>
                </a:lnTo>
                <a:lnTo>
                  <a:pt x="0" y="1588054"/>
                </a:lnTo>
                <a:lnTo>
                  <a:pt x="0" y="1458146"/>
                </a:lnTo>
                <a:cubicBezTo>
                  <a:pt x="0" y="1019692"/>
                  <a:pt x="124395" y="800231"/>
                  <a:pt x="398066" y="608871"/>
                </a:cubicBezTo>
                <a:cubicBezTo>
                  <a:pt x="682676" y="443978"/>
                  <a:pt x="1056254" y="373411"/>
                  <a:pt x="1387773" y="117220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вода, лодка, бассейн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D64E67E8-45F9-F74E-86F7-5DC4CFE9B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81"/>
          <a:stretch/>
        </p:blipFill>
        <p:spPr>
          <a:xfrm>
            <a:off x="6555564" y="4820550"/>
            <a:ext cx="3047936" cy="2028831"/>
          </a:xfrm>
          <a:custGeom>
            <a:avLst/>
            <a:gdLst/>
            <a:ahLst/>
            <a:cxnLst/>
            <a:rect l="l" t="t" r="r" b="b"/>
            <a:pathLst>
              <a:path w="3047936" h="2028831">
                <a:moveTo>
                  <a:pt x="1526466" y="0"/>
                </a:moveTo>
                <a:lnTo>
                  <a:pt x="1660166" y="117220"/>
                </a:lnTo>
                <a:cubicBezTo>
                  <a:pt x="1991684" y="373411"/>
                  <a:pt x="2365262" y="443978"/>
                  <a:pt x="2649870" y="608871"/>
                </a:cubicBezTo>
                <a:cubicBezTo>
                  <a:pt x="2923543" y="800231"/>
                  <a:pt x="3047936" y="1019692"/>
                  <a:pt x="3047936" y="1458146"/>
                </a:cubicBezTo>
                <a:lnTo>
                  <a:pt x="3047936" y="1588054"/>
                </a:lnTo>
                <a:lnTo>
                  <a:pt x="3047936" y="1958864"/>
                </a:lnTo>
                <a:lnTo>
                  <a:pt x="3047936" y="2028831"/>
                </a:lnTo>
                <a:lnTo>
                  <a:pt x="0" y="2028831"/>
                </a:lnTo>
                <a:lnTo>
                  <a:pt x="0" y="1958864"/>
                </a:lnTo>
                <a:lnTo>
                  <a:pt x="0" y="1588054"/>
                </a:lnTo>
                <a:lnTo>
                  <a:pt x="0" y="1458146"/>
                </a:lnTo>
                <a:cubicBezTo>
                  <a:pt x="0" y="1019692"/>
                  <a:pt x="124395" y="800231"/>
                  <a:pt x="398066" y="608871"/>
                </a:cubicBezTo>
                <a:cubicBezTo>
                  <a:pt x="682676" y="443978"/>
                  <a:pt x="1056254" y="373411"/>
                  <a:pt x="1387773" y="117220"/>
                </a:cubicBezTo>
                <a:close/>
              </a:path>
            </a:pathLst>
          </a:custGeom>
        </p:spPr>
      </p:pic>
      <p:sp>
        <p:nvSpPr>
          <p:cNvPr id="23" name="Freeform: Shape 4">
            <a:extLst>
              <a:ext uri="{FF2B5EF4-FFF2-40B4-BE49-F238E27FC236}">
                <a16:creationId xmlns:a16="http://schemas.microsoft.com/office/drawing/2014/main" id="{FE07F3CB-AB1C-7D41-A709-B1A700576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15" y="1292115"/>
            <a:ext cx="3152219" cy="426514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2DFA9BD5-1BC6-8841-8795-11163BBD6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751" y="0"/>
            <a:ext cx="3152219" cy="2093918"/>
          </a:xfrm>
          <a:custGeom>
            <a:avLst/>
            <a:gdLst>
              <a:gd name="connsiteX0" fmla="*/ 0 w 3152219"/>
              <a:gd name="connsiteY0" fmla="*/ 0 h 2093918"/>
              <a:gd name="connsiteX1" fmla="*/ 3152219 w 3152219"/>
              <a:gd name="connsiteY1" fmla="*/ 0 h 2093918"/>
              <a:gd name="connsiteX2" fmla="*/ 3152219 w 3152219"/>
              <a:gd name="connsiteY2" fmla="*/ 68034 h 2093918"/>
              <a:gd name="connsiteX3" fmla="*/ 3152219 w 3152219"/>
              <a:gd name="connsiteY3" fmla="*/ 361853 h 2093918"/>
              <a:gd name="connsiteX4" fmla="*/ 3152219 w 3152219"/>
              <a:gd name="connsiteY4" fmla="*/ 585882 h 2093918"/>
              <a:gd name="connsiteX5" fmla="*/ 2740534 w 3152219"/>
              <a:gd name="connsiteY5" fmla="*/ 1464216 h 2093918"/>
              <a:gd name="connsiteX6" fmla="*/ 1716965 w 3152219"/>
              <a:gd name="connsiteY6" fmla="*/ 1972687 h 2093918"/>
              <a:gd name="connsiteX7" fmla="*/ 1573526 w 3152219"/>
              <a:gd name="connsiteY7" fmla="*/ 2093918 h 2093918"/>
              <a:gd name="connsiteX8" fmla="*/ 1435253 w 3152219"/>
              <a:gd name="connsiteY8" fmla="*/ 1972687 h 2093918"/>
              <a:gd name="connsiteX9" fmla="*/ 411685 w 3152219"/>
              <a:gd name="connsiteY9" fmla="*/ 1464216 h 2093918"/>
              <a:gd name="connsiteX10" fmla="*/ 0 w 3152219"/>
              <a:gd name="connsiteY10" fmla="*/ 585882 h 2093918"/>
              <a:gd name="connsiteX11" fmla="*/ 0 w 3152219"/>
              <a:gd name="connsiteY11" fmla="*/ 361853 h 2093918"/>
              <a:gd name="connsiteX12" fmla="*/ 0 w 3152219"/>
              <a:gd name="connsiteY12" fmla="*/ 68034 h 2093918"/>
              <a:gd name="connsiteX0" fmla="*/ 3152219 w 3243659"/>
              <a:gd name="connsiteY0" fmla="*/ 0 h 2093918"/>
              <a:gd name="connsiteX1" fmla="*/ 3152219 w 3243659"/>
              <a:gd name="connsiteY1" fmla="*/ 68034 h 2093918"/>
              <a:gd name="connsiteX2" fmla="*/ 3152219 w 3243659"/>
              <a:gd name="connsiteY2" fmla="*/ 361853 h 2093918"/>
              <a:gd name="connsiteX3" fmla="*/ 3152219 w 3243659"/>
              <a:gd name="connsiteY3" fmla="*/ 585882 h 2093918"/>
              <a:gd name="connsiteX4" fmla="*/ 2740534 w 3243659"/>
              <a:gd name="connsiteY4" fmla="*/ 1464216 h 2093918"/>
              <a:gd name="connsiteX5" fmla="*/ 1716965 w 3243659"/>
              <a:gd name="connsiteY5" fmla="*/ 1972687 h 2093918"/>
              <a:gd name="connsiteX6" fmla="*/ 1573526 w 3243659"/>
              <a:gd name="connsiteY6" fmla="*/ 2093918 h 2093918"/>
              <a:gd name="connsiteX7" fmla="*/ 1435253 w 3243659"/>
              <a:gd name="connsiteY7" fmla="*/ 1972687 h 2093918"/>
              <a:gd name="connsiteX8" fmla="*/ 411685 w 3243659"/>
              <a:gd name="connsiteY8" fmla="*/ 1464216 h 2093918"/>
              <a:gd name="connsiteX9" fmla="*/ 0 w 3243659"/>
              <a:gd name="connsiteY9" fmla="*/ 585882 h 2093918"/>
              <a:gd name="connsiteX10" fmla="*/ 0 w 3243659"/>
              <a:gd name="connsiteY10" fmla="*/ 361853 h 2093918"/>
              <a:gd name="connsiteX11" fmla="*/ 0 w 3243659"/>
              <a:gd name="connsiteY11" fmla="*/ 68034 h 2093918"/>
              <a:gd name="connsiteX12" fmla="*/ 0 w 3243659"/>
              <a:gd name="connsiteY12" fmla="*/ 0 h 2093918"/>
              <a:gd name="connsiteX13" fmla="*/ 3243659 w 3243659"/>
              <a:gd name="connsiteY13" fmla="*/ 91440 h 2093918"/>
              <a:gd name="connsiteX0" fmla="*/ 3152219 w 3152219"/>
              <a:gd name="connsiteY0" fmla="*/ 0 h 2093918"/>
              <a:gd name="connsiteX1" fmla="*/ 3152219 w 3152219"/>
              <a:gd name="connsiteY1" fmla="*/ 68034 h 2093918"/>
              <a:gd name="connsiteX2" fmla="*/ 3152219 w 3152219"/>
              <a:gd name="connsiteY2" fmla="*/ 361853 h 2093918"/>
              <a:gd name="connsiteX3" fmla="*/ 3152219 w 3152219"/>
              <a:gd name="connsiteY3" fmla="*/ 585882 h 2093918"/>
              <a:gd name="connsiteX4" fmla="*/ 2740534 w 3152219"/>
              <a:gd name="connsiteY4" fmla="*/ 1464216 h 2093918"/>
              <a:gd name="connsiteX5" fmla="*/ 1716965 w 3152219"/>
              <a:gd name="connsiteY5" fmla="*/ 1972687 h 2093918"/>
              <a:gd name="connsiteX6" fmla="*/ 1573526 w 3152219"/>
              <a:gd name="connsiteY6" fmla="*/ 2093918 h 2093918"/>
              <a:gd name="connsiteX7" fmla="*/ 1435253 w 3152219"/>
              <a:gd name="connsiteY7" fmla="*/ 1972687 h 2093918"/>
              <a:gd name="connsiteX8" fmla="*/ 411685 w 3152219"/>
              <a:gd name="connsiteY8" fmla="*/ 1464216 h 2093918"/>
              <a:gd name="connsiteX9" fmla="*/ 0 w 3152219"/>
              <a:gd name="connsiteY9" fmla="*/ 585882 h 2093918"/>
              <a:gd name="connsiteX10" fmla="*/ 0 w 3152219"/>
              <a:gd name="connsiteY10" fmla="*/ 361853 h 2093918"/>
              <a:gd name="connsiteX11" fmla="*/ 0 w 3152219"/>
              <a:gd name="connsiteY11" fmla="*/ 68034 h 2093918"/>
              <a:gd name="connsiteX12" fmla="*/ 0 w 3152219"/>
              <a:gd name="connsiteY12" fmla="*/ 0 h 2093918"/>
              <a:gd name="connsiteX0" fmla="*/ 3152219 w 3152219"/>
              <a:gd name="connsiteY0" fmla="*/ 0 h 2093918"/>
              <a:gd name="connsiteX1" fmla="*/ 3152219 w 3152219"/>
              <a:gd name="connsiteY1" fmla="*/ 68034 h 2093918"/>
              <a:gd name="connsiteX2" fmla="*/ 3152219 w 3152219"/>
              <a:gd name="connsiteY2" fmla="*/ 585882 h 2093918"/>
              <a:gd name="connsiteX3" fmla="*/ 2740534 w 3152219"/>
              <a:gd name="connsiteY3" fmla="*/ 1464216 h 2093918"/>
              <a:gd name="connsiteX4" fmla="*/ 1716965 w 3152219"/>
              <a:gd name="connsiteY4" fmla="*/ 1972687 h 2093918"/>
              <a:gd name="connsiteX5" fmla="*/ 1573526 w 3152219"/>
              <a:gd name="connsiteY5" fmla="*/ 2093918 h 2093918"/>
              <a:gd name="connsiteX6" fmla="*/ 1435253 w 3152219"/>
              <a:gd name="connsiteY6" fmla="*/ 1972687 h 2093918"/>
              <a:gd name="connsiteX7" fmla="*/ 411685 w 3152219"/>
              <a:gd name="connsiteY7" fmla="*/ 1464216 h 2093918"/>
              <a:gd name="connsiteX8" fmla="*/ 0 w 3152219"/>
              <a:gd name="connsiteY8" fmla="*/ 585882 h 2093918"/>
              <a:gd name="connsiteX9" fmla="*/ 0 w 3152219"/>
              <a:gd name="connsiteY9" fmla="*/ 361853 h 2093918"/>
              <a:gd name="connsiteX10" fmla="*/ 0 w 3152219"/>
              <a:gd name="connsiteY10" fmla="*/ 68034 h 2093918"/>
              <a:gd name="connsiteX11" fmla="*/ 0 w 3152219"/>
              <a:gd name="connsiteY11" fmla="*/ 0 h 2093918"/>
              <a:gd name="connsiteX0" fmla="*/ 3152219 w 3152219"/>
              <a:gd name="connsiteY0" fmla="*/ 0 h 2093918"/>
              <a:gd name="connsiteX1" fmla="*/ 3152219 w 3152219"/>
              <a:gd name="connsiteY1" fmla="*/ 68034 h 2093918"/>
              <a:gd name="connsiteX2" fmla="*/ 3152219 w 3152219"/>
              <a:gd name="connsiteY2" fmla="*/ 585882 h 2093918"/>
              <a:gd name="connsiteX3" fmla="*/ 2740534 w 3152219"/>
              <a:gd name="connsiteY3" fmla="*/ 1464216 h 2093918"/>
              <a:gd name="connsiteX4" fmla="*/ 1716965 w 3152219"/>
              <a:gd name="connsiteY4" fmla="*/ 1972687 h 2093918"/>
              <a:gd name="connsiteX5" fmla="*/ 1573526 w 3152219"/>
              <a:gd name="connsiteY5" fmla="*/ 2093918 h 2093918"/>
              <a:gd name="connsiteX6" fmla="*/ 1435253 w 3152219"/>
              <a:gd name="connsiteY6" fmla="*/ 1972687 h 2093918"/>
              <a:gd name="connsiteX7" fmla="*/ 411685 w 3152219"/>
              <a:gd name="connsiteY7" fmla="*/ 1464216 h 2093918"/>
              <a:gd name="connsiteX8" fmla="*/ 0 w 3152219"/>
              <a:gd name="connsiteY8" fmla="*/ 585882 h 2093918"/>
              <a:gd name="connsiteX9" fmla="*/ 0 w 3152219"/>
              <a:gd name="connsiteY9" fmla="*/ 68034 h 2093918"/>
              <a:gd name="connsiteX10" fmla="*/ 0 w 3152219"/>
              <a:gd name="connsiteY10" fmla="*/ 0 h 209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52219" h="2093918">
                <a:moveTo>
                  <a:pt x="3152219" y="0"/>
                </a:moveTo>
                <a:lnTo>
                  <a:pt x="3152219" y="68034"/>
                </a:lnTo>
                <a:lnTo>
                  <a:pt x="3152219" y="585882"/>
                </a:lnTo>
                <a:cubicBezTo>
                  <a:pt x="3152219" y="1039339"/>
                  <a:pt x="3023568" y="1266308"/>
                  <a:pt x="2740534" y="1464216"/>
                </a:cubicBezTo>
                <a:cubicBezTo>
                  <a:pt x="2446186" y="1634750"/>
                  <a:pt x="2059826" y="1707732"/>
                  <a:pt x="1716965" y="1972687"/>
                </a:cubicBezTo>
                <a:lnTo>
                  <a:pt x="1573526" y="2093918"/>
                </a:lnTo>
                <a:lnTo>
                  <a:pt x="1435253" y="1972687"/>
                </a:lnTo>
                <a:cubicBezTo>
                  <a:pt x="1092391" y="1707732"/>
                  <a:pt x="706031" y="1634750"/>
                  <a:pt x="411685" y="1464216"/>
                </a:cubicBezTo>
                <a:cubicBezTo>
                  <a:pt x="128650" y="1266308"/>
                  <a:pt x="0" y="1039339"/>
                  <a:pt x="0" y="585882"/>
                </a:cubicBezTo>
                <a:lnTo>
                  <a:pt x="0" y="68034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0">
            <a:extLst>
              <a:ext uri="{FF2B5EF4-FFF2-40B4-BE49-F238E27FC236}">
                <a16:creationId xmlns:a16="http://schemas.microsoft.com/office/drawing/2014/main" id="{40693635-38A3-2F4A-8F4E-2E576EA1E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1636" y="4749994"/>
            <a:ext cx="3154449" cy="2108006"/>
          </a:xfrm>
          <a:custGeom>
            <a:avLst/>
            <a:gdLst>
              <a:gd name="connsiteX0" fmla="*/ 1578693 w 3152219"/>
              <a:gd name="connsiteY0" fmla="*/ 0 h 2108006"/>
              <a:gd name="connsiteX1" fmla="*/ 1716967 w 3152219"/>
              <a:gd name="connsiteY1" fmla="*/ 121231 h 2108006"/>
              <a:gd name="connsiteX2" fmla="*/ 2740534 w 3152219"/>
              <a:gd name="connsiteY2" fmla="*/ 629703 h 2108006"/>
              <a:gd name="connsiteX3" fmla="*/ 3152219 w 3152219"/>
              <a:gd name="connsiteY3" fmla="*/ 1508036 h 2108006"/>
              <a:gd name="connsiteX4" fmla="*/ 3152219 w 3152219"/>
              <a:gd name="connsiteY4" fmla="*/ 1642389 h 2108006"/>
              <a:gd name="connsiteX5" fmla="*/ 3152219 w 3152219"/>
              <a:gd name="connsiteY5" fmla="*/ 2025885 h 2108006"/>
              <a:gd name="connsiteX6" fmla="*/ 3152219 w 3152219"/>
              <a:gd name="connsiteY6" fmla="*/ 2108006 h 2108006"/>
              <a:gd name="connsiteX7" fmla="*/ 0 w 3152219"/>
              <a:gd name="connsiteY7" fmla="*/ 2108006 h 2108006"/>
              <a:gd name="connsiteX8" fmla="*/ 0 w 3152219"/>
              <a:gd name="connsiteY8" fmla="*/ 2025885 h 2108006"/>
              <a:gd name="connsiteX9" fmla="*/ 0 w 3152219"/>
              <a:gd name="connsiteY9" fmla="*/ 1642389 h 2108006"/>
              <a:gd name="connsiteX10" fmla="*/ 0 w 3152219"/>
              <a:gd name="connsiteY10" fmla="*/ 1508036 h 2108006"/>
              <a:gd name="connsiteX11" fmla="*/ 411685 w 3152219"/>
              <a:gd name="connsiteY11" fmla="*/ 629703 h 2108006"/>
              <a:gd name="connsiteX12" fmla="*/ 1435255 w 3152219"/>
              <a:gd name="connsiteY12" fmla="*/ 121231 h 2108006"/>
              <a:gd name="connsiteX0" fmla="*/ 3152219 w 3243659"/>
              <a:gd name="connsiteY0" fmla="*/ 2108006 h 2199446"/>
              <a:gd name="connsiteX1" fmla="*/ 0 w 3243659"/>
              <a:gd name="connsiteY1" fmla="*/ 2108006 h 2199446"/>
              <a:gd name="connsiteX2" fmla="*/ 0 w 3243659"/>
              <a:gd name="connsiteY2" fmla="*/ 2025885 h 2199446"/>
              <a:gd name="connsiteX3" fmla="*/ 0 w 3243659"/>
              <a:gd name="connsiteY3" fmla="*/ 1642389 h 2199446"/>
              <a:gd name="connsiteX4" fmla="*/ 0 w 3243659"/>
              <a:gd name="connsiteY4" fmla="*/ 1508036 h 2199446"/>
              <a:gd name="connsiteX5" fmla="*/ 411685 w 3243659"/>
              <a:gd name="connsiteY5" fmla="*/ 629703 h 2199446"/>
              <a:gd name="connsiteX6" fmla="*/ 1435255 w 3243659"/>
              <a:gd name="connsiteY6" fmla="*/ 121231 h 2199446"/>
              <a:gd name="connsiteX7" fmla="*/ 1578693 w 3243659"/>
              <a:gd name="connsiteY7" fmla="*/ 0 h 2199446"/>
              <a:gd name="connsiteX8" fmla="*/ 1716967 w 3243659"/>
              <a:gd name="connsiteY8" fmla="*/ 121231 h 2199446"/>
              <a:gd name="connsiteX9" fmla="*/ 2740534 w 3243659"/>
              <a:gd name="connsiteY9" fmla="*/ 629703 h 2199446"/>
              <a:gd name="connsiteX10" fmla="*/ 3152219 w 3243659"/>
              <a:gd name="connsiteY10" fmla="*/ 1508036 h 2199446"/>
              <a:gd name="connsiteX11" fmla="*/ 3152219 w 3243659"/>
              <a:gd name="connsiteY11" fmla="*/ 1642389 h 2199446"/>
              <a:gd name="connsiteX12" fmla="*/ 3152219 w 3243659"/>
              <a:gd name="connsiteY12" fmla="*/ 2025885 h 2199446"/>
              <a:gd name="connsiteX13" fmla="*/ 3243659 w 3243659"/>
              <a:gd name="connsiteY13" fmla="*/ 2199446 h 2199446"/>
              <a:gd name="connsiteX0" fmla="*/ 0 w 3243659"/>
              <a:gd name="connsiteY0" fmla="*/ 2108006 h 2199446"/>
              <a:gd name="connsiteX1" fmla="*/ 0 w 3243659"/>
              <a:gd name="connsiteY1" fmla="*/ 2025885 h 2199446"/>
              <a:gd name="connsiteX2" fmla="*/ 0 w 3243659"/>
              <a:gd name="connsiteY2" fmla="*/ 1642389 h 2199446"/>
              <a:gd name="connsiteX3" fmla="*/ 0 w 3243659"/>
              <a:gd name="connsiteY3" fmla="*/ 1508036 h 2199446"/>
              <a:gd name="connsiteX4" fmla="*/ 411685 w 3243659"/>
              <a:gd name="connsiteY4" fmla="*/ 629703 h 2199446"/>
              <a:gd name="connsiteX5" fmla="*/ 1435255 w 3243659"/>
              <a:gd name="connsiteY5" fmla="*/ 121231 h 2199446"/>
              <a:gd name="connsiteX6" fmla="*/ 1578693 w 3243659"/>
              <a:gd name="connsiteY6" fmla="*/ 0 h 2199446"/>
              <a:gd name="connsiteX7" fmla="*/ 1716967 w 3243659"/>
              <a:gd name="connsiteY7" fmla="*/ 121231 h 2199446"/>
              <a:gd name="connsiteX8" fmla="*/ 2740534 w 3243659"/>
              <a:gd name="connsiteY8" fmla="*/ 629703 h 2199446"/>
              <a:gd name="connsiteX9" fmla="*/ 3152219 w 3243659"/>
              <a:gd name="connsiteY9" fmla="*/ 1508036 h 2199446"/>
              <a:gd name="connsiteX10" fmla="*/ 3152219 w 3243659"/>
              <a:gd name="connsiteY10" fmla="*/ 1642389 h 2199446"/>
              <a:gd name="connsiteX11" fmla="*/ 3152219 w 3243659"/>
              <a:gd name="connsiteY11" fmla="*/ 2025885 h 2199446"/>
              <a:gd name="connsiteX12" fmla="*/ 3243659 w 3243659"/>
              <a:gd name="connsiteY12" fmla="*/ 2199446 h 2199446"/>
              <a:gd name="connsiteX0" fmla="*/ 0 w 3243659"/>
              <a:gd name="connsiteY0" fmla="*/ 2108006 h 2199446"/>
              <a:gd name="connsiteX1" fmla="*/ 0 w 3243659"/>
              <a:gd name="connsiteY1" fmla="*/ 1642389 h 2199446"/>
              <a:gd name="connsiteX2" fmla="*/ 0 w 3243659"/>
              <a:gd name="connsiteY2" fmla="*/ 1508036 h 2199446"/>
              <a:gd name="connsiteX3" fmla="*/ 411685 w 3243659"/>
              <a:gd name="connsiteY3" fmla="*/ 629703 h 2199446"/>
              <a:gd name="connsiteX4" fmla="*/ 1435255 w 3243659"/>
              <a:gd name="connsiteY4" fmla="*/ 121231 h 2199446"/>
              <a:gd name="connsiteX5" fmla="*/ 1578693 w 3243659"/>
              <a:gd name="connsiteY5" fmla="*/ 0 h 2199446"/>
              <a:gd name="connsiteX6" fmla="*/ 1716967 w 3243659"/>
              <a:gd name="connsiteY6" fmla="*/ 121231 h 2199446"/>
              <a:gd name="connsiteX7" fmla="*/ 2740534 w 3243659"/>
              <a:gd name="connsiteY7" fmla="*/ 629703 h 2199446"/>
              <a:gd name="connsiteX8" fmla="*/ 3152219 w 3243659"/>
              <a:gd name="connsiteY8" fmla="*/ 1508036 h 2199446"/>
              <a:gd name="connsiteX9" fmla="*/ 3152219 w 3243659"/>
              <a:gd name="connsiteY9" fmla="*/ 1642389 h 2199446"/>
              <a:gd name="connsiteX10" fmla="*/ 3152219 w 3243659"/>
              <a:gd name="connsiteY10" fmla="*/ 2025885 h 2199446"/>
              <a:gd name="connsiteX11" fmla="*/ 3243659 w 3243659"/>
              <a:gd name="connsiteY11" fmla="*/ 2199446 h 2199446"/>
              <a:gd name="connsiteX0" fmla="*/ 0 w 3243659"/>
              <a:gd name="connsiteY0" fmla="*/ 2108006 h 2199446"/>
              <a:gd name="connsiteX1" fmla="*/ 0 w 3243659"/>
              <a:gd name="connsiteY1" fmla="*/ 1642389 h 2199446"/>
              <a:gd name="connsiteX2" fmla="*/ 0 w 3243659"/>
              <a:gd name="connsiteY2" fmla="*/ 1508036 h 2199446"/>
              <a:gd name="connsiteX3" fmla="*/ 411685 w 3243659"/>
              <a:gd name="connsiteY3" fmla="*/ 629703 h 2199446"/>
              <a:gd name="connsiteX4" fmla="*/ 1435255 w 3243659"/>
              <a:gd name="connsiteY4" fmla="*/ 121231 h 2199446"/>
              <a:gd name="connsiteX5" fmla="*/ 1578693 w 3243659"/>
              <a:gd name="connsiteY5" fmla="*/ 0 h 2199446"/>
              <a:gd name="connsiteX6" fmla="*/ 1716967 w 3243659"/>
              <a:gd name="connsiteY6" fmla="*/ 121231 h 2199446"/>
              <a:gd name="connsiteX7" fmla="*/ 2740534 w 3243659"/>
              <a:gd name="connsiteY7" fmla="*/ 629703 h 2199446"/>
              <a:gd name="connsiteX8" fmla="*/ 3152219 w 3243659"/>
              <a:gd name="connsiteY8" fmla="*/ 1508036 h 2199446"/>
              <a:gd name="connsiteX9" fmla="*/ 3152219 w 3243659"/>
              <a:gd name="connsiteY9" fmla="*/ 2025885 h 2199446"/>
              <a:gd name="connsiteX10" fmla="*/ 3243659 w 3243659"/>
              <a:gd name="connsiteY10" fmla="*/ 2199446 h 2199446"/>
              <a:gd name="connsiteX0" fmla="*/ 0 w 3154449"/>
              <a:gd name="connsiteY0" fmla="*/ 2108006 h 2108006"/>
              <a:gd name="connsiteX1" fmla="*/ 0 w 3154449"/>
              <a:gd name="connsiteY1" fmla="*/ 1642389 h 2108006"/>
              <a:gd name="connsiteX2" fmla="*/ 0 w 3154449"/>
              <a:gd name="connsiteY2" fmla="*/ 1508036 h 2108006"/>
              <a:gd name="connsiteX3" fmla="*/ 411685 w 3154449"/>
              <a:gd name="connsiteY3" fmla="*/ 629703 h 2108006"/>
              <a:gd name="connsiteX4" fmla="*/ 1435255 w 3154449"/>
              <a:gd name="connsiteY4" fmla="*/ 121231 h 2108006"/>
              <a:gd name="connsiteX5" fmla="*/ 1578693 w 3154449"/>
              <a:gd name="connsiteY5" fmla="*/ 0 h 2108006"/>
              <a:gd name="connsiteX6" fmla="*/ 1716967 w 3154449"/>
              <a:gd name="connsiteY6" fmla="*/ 121231 h 2108006"/>
              <a:gd name="connsiteX7" fmla="*/ 2740534 w 3154449"/>
              <a:gd name="connsiteY7" fmla="*/ 629703 h 2108006"/>
              <a:gd name="connsiteX8" fmla="*/ 3152219 w 3154449"/>
              <a:gd name="connsiteY8" fmla="*/ 1508036 h 2108006"/>
              <a:gd name="connsiteX9" fmla="*/ 3152219 w 3154449"/>
              <a:gd name="connsiteY9" fmla="*/ 2025885 h 2108006"/>
              <a:gd name="connsiteX10" fmla="*/ 3154449 w 3154449"/>
              <a:gd name="connsiteY10" fmla="*/ 2096855 h 210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54449" h="2108006">
                <a:moveTo>
                  <a:pt x="0" y="2108006"/>
                </a:moveTo>
                <a:lnTo>
                  <a:pt x="0" y="1642389"/>
                </a:lnTo>
                <a:lnTo>
                  <a:pt x="0" y="1508036"/>
                </a:lnTo>
                <a:cubicBezTo>
                  <a:pt x="0" y="1054580"/>
                  <a:pt x="128651" y="827611"/>
                  <a:pt x="411685" y="629703"/>
                </a:cubicBezTo>
                <a:cubicBezTo>
                  <a:pt x="706034" y="459168"/>
                  <a:pt x="1092393" y="386187"/>
                  <a:pt x="1435255" y="121231"/>
                </a:cubicBezTo>
                <a:lnTo>
                  <a:pt x="1578693" y="0"/>
                </a:lnTo>
                <a:lnTo>
                  <a:pt x="1716967" y="121231"/>
                </a:lnTo>
                <a:cubicBezTo>
                  <a:pt x="2059828" y="386187"/>
                  <a:pt x="2446188" y="459168"/>
                  <a:pt x="2740534" y="629703"/>
                </a:cubicBezTo>
                <a:cubicBezTo>
                  <a:pt x="3023570" y="827611"/>
                  <a:pt x="3152219" y="1054580"/>
                  <a:pt x="3152219" y="1508036"/>
                </a:cubicBezTo>
                <a:lnTo>
                  <a:pt x="3152219" y="2025885"/>
                </a:lnTo>
                <a:cubicBezTo>
                  <a:pt x="3152219" y="2053259"/>
                  <a:pt x="3154449" y="2096855"/>
                  <a:pt x="3154449" y="209685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1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7" name="Rectangle 71">
            <a:extLst>
              <a:ext uri="{FF2B5EF4-FFF2-40B4-BE49-F238E27FC236}">
                <a16:creationId xmlns:a16="http://schemas.microsoft.com/office/drawing/2014/main" id="{39111011-64EA-D642-B2B2-24E763F1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5B28D-A3FE-8D4F-8689-9121B588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5143501" cy="1508760"/>
          </a:xfrm>
        </p:spPr>
        <p:txBody>
          <a:bodyPr anchor="ctr">
            <a:normAutofit/>
          </a:bodyPr>
          <a:lstStyle/>
          <a:p>
            <a:r>
              <a:rPr lang="ru-RU"/>
              <a:t>Безмятежный СТАРЫЙ ГОРОД</a:t>
            </a:r>
            <a:endParaRPr lang="ru-RU" dirty="0"/>
          </a:p>
        </p:txBody>
      </p:sp>
      <p:pic>
        <p:nvPicPr>
          <p:cNvPr id="3074" name="Picture 2" descr="page6image66970704">
            <a:extLst>
              <a:ext uri="{FF2B5EF4-FFF2-40B4-BE49-F238E27FC236}">
                <a16:creationId xmlns:a16="http://schemas.microsoft.com/office/drawing/2014/main" id="{BA647F09-AF6D-CD48-BAF4-A1FEF36B2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9" r="2" b="2"/>
          <a:stretch/>
        </p:blipFill>
        <p:spPr bwMode="auto">
          <a:xfrm>
            <a:off x="6822542" y="-4755"/>
            <a:ext cx="2249810" cy="2051009"/>
          </a:xfrm>
          <a:custGeom>
            <a:avLst/>
            <a:gdLst/>
            <a:ahLst/>
            <a:cxnLst/>
            <a:rect l="l" t="t" r="r" b="b"/>
            <a:pathLst>
              <a:path w="2249810" h="2051009">
                <a:moveTo>
                  <a:pt x="3166" y="0"/>
                </a:moveTo>
                <a:lnTo>
                  <a:pt x="2246644" y="0"/>
                </a:lnTo>
                <a:lnTo>
                  <a:pt x="2249810" y="83197"/>
                </a:lnTo>
                <a:lnTo>
                  <a:pt x="2249810" y="179088"/>
                </a:lnTo>
                <a:lnTo>
                  <a:pt x="2249810" y="452798"/>
                </a:lnTo>
                <a:lnTo>
                  <a:pt x="2249810" y="605090"/>
                </a:lnTo>
                <a:lnTo>
                  <a:pt x="2249810" y="814795"/>
                </a:lnTo>
                <a:lnTo>
                  <a:pt x="2249810" y="974690"/>
                </a:lnTo>
                <a:cubicBezTo>
                  <a:pt x="2249810" y="1298332"/>
                  <a:pt x="2157989" y="1460325"/>
                  <a:pt x="1955981" y="1601577"/>
                </a:cubicBezTo>
                <a:cubicBezTo>
                  <a:pt x="1745898" y="1723290"/>
                  <a:pt x="1470144" y="1775379"/>
                  <a:pt x="1225437" y="1964484"/>
                </a:cubicBezTo>
                <a:lnTo>
                  <a:pt x="1123061" y="2051009"/>
                </a:lnTo>
                <a:lnTo>
                  <a:pt x="1024373" y="1964484"/>
                </a:lnTo>
                <a:cubicBezTo>
                  <a:pt x="779665" y="1775379"/>
                  <a:pt x="503911" y="1723290"/>
                  <a:pt x="293829" y="1601577"/>
                </a:cubicBezTo>
                <a:cubicBezTo>
                  <a:pt x="91821" y="1460325"/>
                  <a:pt x="0" y="1298332"/>
                  <a:pt x="0" y="974690"/>
                </a:cubicBezTo>
                <a:lnTo>
                  <a:pt x="0" y="814795"/>
                </a:lnTo>
                <a:lnTo>
                  <a:pt x="0" y="605090"/>
                </a:lnTo>
                <a:lnTo>
                  <a:pt x="0" y="452798"/>
                </a:lnTo>
                <a:lnTo>
                  <a:pt x="0" y="179088"/>
                </a:lnTo>
                <a:lnTo>
                  <a:pt x="0" y="831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page6image66963200">
            <a:extLst>
              <a:ext uri="{FF2B5EF4-FFF2-40B4-BE49-F238E27FC236}">
                <a16:creationId xmlns:a16="http://schemas.microsoft.com/office/drawing/2014/main" id="{A7E242F8-9C0B-B542-931D-A351AFD80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r="2" b="2"/>
          <a:stretch/>
        </p:blipFill>
        <p:spPr bwMode="auto">
          <a:xfrm>
            <a:off x="9330786" y="-4756"/>
            <a:ext cx="2249810" cy="2045886"/>
          </a:xfrm>
          <a:custGeom>
            <a:avLst/>
            <a:gdLst/>
            <a:ahLst/>
            <a:cxnLst/>
            <a:rect l="l" t="t" r="r" b="b"/>
            <a:pathLst>
              <a:path w="2249810" h="2045886">
                <a:moveTo>
                  <a:pt x="2971" y="0"/>
                </a:moveTo>
                <a:lnTo>
                  <a:pt x="2246839" y="0"/>
                </a:lnTo>
                <a:lnTo>
                  <a:pt x="2249810" y="78074"/>
                </a:lnTo>
                <a:lnTo>
                  <a:pt x="2249810" y="173965"/>
                </a:lnTo>
                <a:lnTo>
                  <a:pt x="2249810" y="447675"/>
                </a:lnTo>
                <a:lnTo>
                  <a:pt x="2249810" y="599967"/>
                </a:lnTo>
                <a:lnTo>
                  <a:pt x="2249810" y="809672"/>
                </a:lnTo>
                <a:lnTo>
                  <a:pt x="2249810" y="969567"/>
                </a:lnTo>
                <a:cubicBezTo>
                  <a:pt x="2249810" y="1293209"/>
                  <a:pt x="2157989" y="1455202"/>
                  <a:pt x="1955981" y="1596454"/>
                </a:cubicBezTo>
                <a:cubicBezTo>
                  <a:pt x="1745898" y="1718167"/>
                  <a:pt x="1470144" y="1770256"/>
                  <a:pt x="1225436" y="1959361"/>
                </a:cubicBezTo>
                <a:lnTo>
                  <a:pt x="1123061" y="2045886"/>
                </a:lnTo>
                <a:lnTo>
                  <a:pt x="1024372" y="1959361"/>
                </a:lnTo>
                <a:cubicBezTo>
                  <a:pt x="779664" y="1770256"/>
                  <a:pt x="503910" y="1718167"/>
                  <a:pt x="293828" y="1596454"/>
                </a:cubicBezTo>
                <a:cubicBezTo>
                  <a:pt x="91820" y="1455202"/>
                  <a:pt x="0" y="1293209"/>
                  <a:pt x="0" y="969567"/>
                </a:cubicBezTo>
                <a:lnTo>
                  <a:pt x="0" y="809672"/>
                </a:lnTo>
                <a:lnTo>
                  <a:pt x="0" y="599967"/>
                </a:lnTo>
                <a:lnTo>
                  <a:pt x="0" y="447675"/>
                </a:lnTo>
                <a:lnTo>
                  <a:pt x="0" y="173965"/>
                </a:lnTo>
                <a:lnTo>
                  <a:pt x="0" y="7807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F2CB5D1-9A64-5641-BC98-7A0D0C4DC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927927"/>
            <a:ext cx="5991639" cy="2977573"/>
          </a:xfrm>
        </p:spPr>
        <p:txBody>
          <a:bodyPr anchor="b">
            <a:normAutofit/>
          </a:bodyPr>
          <a:lstStyle/>
          <a:p>
            <a:r>
              <a:rPr lang="ru-RU"/>
              <a:t>Внутренний покой царит в Tranquility Hub, вдохновленном Марокко. Все тонкие оттенки и намеки на причудливый марокканский стиль принимают форму бесконечных бассейнов с видом на лагуну, лужаек для медитации для йоги, семейных домиков для переодевания и других убежищ.</a:t>
            </a:r>
            <a:endParaRPr lang="ru-RU" dirty="0"/>
          </a:p>
        </p:txBody>
      </p:sp>
      <p:pic>
        <p:nvPicPr>
          <p:cNvPr id="3075" name="Picture 3" descr="page6image66962752">
            <a:extLst>
              <a:ext uri="{FF2B5EF4-FFF2-40B4-BE49-F238E27FC236}">
                <a16:creationId xmlns:a16="http://schemas.microsoft.com/office/drawing/2014/main" id="{51AF8128-20AF-494F-919B-9AEEEFDA8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7" r="4" b="4"/>
          <a:stretch/>
        </p:blipFill>
        <p:spPr bwMode="auto">
          <a:xfrm>
            <a:off x="8071624" y="1653732"/>
            <a:ext cx="2249810" cy="3044131"/>
          </a:xfrm>
          <a:custGeom>
            <a:avLst/>
            <a:gdLst/>
            <a:ahLst/>
            <a:cxnLst/>
            <a:rect l="l" t="t" r="r" b="b"/>
            <a:pathLst>
              <a:path w="2249810" h="3044131">
                <a:moveTo>
                  <a:pt x="1126749" y="0"/>
                </a:moveTo>
                <a:lnTo>
                  <a:pt x="1225438" y="86525"/>
                </a:lnTo>
                <a:cubicBezTo>
                  <a:pt x="1470146" y="275630"/>
                  <a:pt x="1745900" y="327719"/>
                  <a:pt x="1955981" y="449433"/>
                </a:cubicBezTo>
                <a:cubicBezTo>
                  <a:pt x="2157990" y="590684"/>
                  <a:pt x="2249810" y="752678"/>
                  <a:pt x="2249810" y="1076320"/>
                </a:cubicBezTo>
                <a:lnTo>
                  <a:pt x="2249810" y="1172210"/>
                </a:lnTo>
                <a:lnTo>
                  <a:pt x="2249810" y="1445920"/>
                </a:lnTo>
                <a:lnTo>
                  <a:pt x="2249810" y="1598212"/>
                </a:lnTo>
                <a:lnTo>
                  <a:pt x="2249810" y="1807917"/>
                </a:lnTo>
                <a:lnTo>
                  <a:pt x="2249810" y="1967812"/>
                </a:lnTo>
                <a:cubicBezTo>
                  <a:pt x="2249810" y="2291454"/>
                  <a:pt x="2157989" y="2453447"/>
                  <a:pt x="1955981" y="2594699"/>
                </a:cubicBezTo>
                <a:cubicBezTo>
                  <a:pt x="1745898" y="2716412"/>
                  <a:pt x="1470144" y="2768501"/>
                  <a:pt x="1225437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1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3" y="865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Freeform: Shape 73">
            <a:extLst>
              <a:ext uri="{FF2B5EF4-FFF2-40B4-BE49-F238E27FC236}">
                <a16:creationId xmlns:a16="http://schemas.microsoft.com/office/drawing/2014/main" id="{02282203-DDF1-482E-B257-5EEAA0658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1338" y="-4177"/>
            <a:ext cx="2372219" cy="2133243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82900 w 4282900"/>
              <a:gd name="connsiteY0" fmla="*/ 1884243 h 5630311"/>
              <a:gd name="connsiteX1" fmla="*/ 4282900 w 4282900"/>
              <a:gd name="connsiteY1" fmla="*/ 2066787 h 5630311"/>
              <a:gd name="connsiteX2" fmla="*/ 4282900 w 4282900"/>
              <a:gd name="connsiteY2" fmla="*/ 2587841 h 5630311"/>
              <a:gd name="connsiteX3" fmla="*/ 4282900 w 4282900"/>
              <a:gd name="connsiteY3" fmla="*/ 2877755 h 5630311"/>
              <a:gd name="connsiteX4" fmla="*/ 4282900 w 4282900"/>
              <a:gd name="connsiteY4" fmla="*/ 3276965 h 5630311"/>
              <a:gd name="connsiteX5" fmla="*/ 4282900 w 4282900"/>
              <a:gd name="connsiteY5" fmla="*/ 3581352 h 5630311"/>
              <a:gd name="connsiteX6" fmla="*/ 3723546 w 4282900"/>
              <a:gd name="connsiteY6" fmla="*/ 4774739 h 5630311"/>
              <a:gd name="connsiteX7" fmla="*/ 2332829 w 4282900"/>
              <a:gd name="connsiteY7" fmla="*/ 5465595 h 5630311"/>
              <a:gd name="connsiteX8" fmla="*/ 2137940 w 4282900"/>
              <a:gd name="connsiteY8" fmla="*/ 5630311 h 5630311"/>
              <a:gd name="connsiteX9" fmla="*/ 1950069 w 4282900"/>
              <a:gd name="connsiteY9" fmla="*/ 5465595 h 5630311"/>
              <a:gd name="connsiteX10" fmla="*/ 559353 w 4282900"/>
              <a:gd name="connsiteY10" fmla="*/ 4774739 h 5630311"/>
              <a:gd name="connsiteX11" fmla="*/ 0 w 4282900"/>
              <a:gd name="connsiteY11" fmla="*/ 3581352 h 5630311"/>
              <a:gd name="connsiteX12" fmla="*/ 0 w 4282900"/>
              <a:gd name="connsiteY12" fmla="*/ 3276965 h 5630311"/>
              <a:gd name="connsiteX13" fmla="*/ 0 w 4282900"/>
              <a:gd name="connsiteY13" fmla="*/ 2877755 h 5630311"/>
              <a:gd name="connsiteX14" fmla="*/ 0 w 4282900"/>
              <a:gd name="connsiteY14" fmla="*/ 2587841 h 5630311"/>
              <a:gd name="connsiteX15" fmla="*/ 0 w 4282900"/>
              <a:gd name="connsiteY15" fmla="*/ 2066787 h 5630311"/>
              <a:gd name="connsiteX16" fmla="*/ 0 w 4282900"/>
              <a:gd name="connsiteY16" fmla="*/ 1884243 h 5630311"/>
              <a:gd name="connsiteX17" fmla="*/ 559354 w 4282900"/>
              <a:gd name="connsiteY17" fmla="*/ 690857 h 5630311"/>
              <a:gd name="connsiteX18" fmla="*/ 1950071 w 4282900"/>
              <a:gd name="connsiteY18" fmla="*/ -1 h 5630311"/>
              <a:gd name="connsiteX0" fmla="*/ 4282900 w 4282900"/>
              <a:gd name="connsiteY0" fmla="*/ 1193386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559354 w 4282900"/>
              <a:gd name="connsiteY17" fmla="*/ 0 h 4939454"/>
              <a:gd name="connsiteX0" fmla="*/ 4282900 w 4282900"/>
              <a:gd name="connsiteY0" fmla="*/ 1 h 3746069"/>
              <a:gd name="connsiteX1" fmla="*/ 4282900 w 4282900"/>
              <a:gd name="connsiteY1" fmla="*/ 182545 h 3746069"/>
              <a:gd name="connsiteX2" fmla="*/ 4282900 w 4282900"/>
              <a:gd name="connsiteY2" fmla="*/ 703599 h 3746069"/>
              <a:gd name="connsiteX3" fmla="*/ 4282900 w 4282900"/>
              <a:gd name="connsiteY3" fmla="*/ 993513 h 3746069"/>
              <a:gd name="connsiteX4" fmla="*/ 4282900 w 4282900"/>
              <a:gd name="connsiteY4" fmla="*/ 1392723 h 3746069"/>
              <a:gd name="connsiteX5" fmla="*/ 4282900 w 4282900"/>
              <a:gd name="connsiteY5" fmla="*/ 1697110 h 3746069"/>
              <a:gd name="connsiteX6" fmla="*/ 3723546 w 4282900"/>
              <a:gd name="connsiteY6" fmla="*/ 2890497 h 3746069"/>
              <a:gd name="connsiteX7" fmla="*/ 2332829 w 4282900"/>
              <a:gd name="connsiteY7" fmla="*/ 3581353 h 3746069"/>
              <a:gd name="connsiteX8" fmla="*/ 2137940 w 4282900"/>
              <a:gd name="connsiteY8" fmla="*/ 3746069 h 3746069"/>
              <a:gd name="connsiteX9" fmla="*/ 1950069 w 4282900"/>
              <a:gd name="connsiteY9" fmla="*/ 3581353 h 3746069"/>
              <a:gd name="connsiteX10" fmla="*/ 559353 w 4282900"/>
              <a:gd name="connsiteY10" fmla="*/ 2890497 h 3746069"/>
              <a:gd name="connsiteX11" fmla="*/ 0 w 4282900"/>
              <a:gd name="connsiteY11" fmla="*/ 1697110 h 3746069"/>
              <a:gd name="connsiteX12" fmla="*/ 0 w 4282900"/>
              <a:gd name="connsiteY12" fmla="*/ 1392723 h 3746069"/>
              <a:gd name="connsiteX13" fmla="*/ 0 w 4282900"/>
              <a:gd name="connsiteY13" fmla="*/ 993513 h 3746069"/>
              <a:gd name="connsiteX14" fmla="*/ 0 w 4282900"/>
              <a:gd name="connsiteY14" fmla="*/ 703599 h 3746069"/>
              <a:gd name="connsiteX15" fmla="*/ 0 w 4282900"/>
              <a:gd name="connsiteY15" fmla="*/ 182545 h 3746069"/>
              <a:gd name="connsiteX16" fmla="*/ 0 w 4282900"/>
              <a:gd name="connsiteY16" fmla="*/ 1 h 3746069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098888 h 3851444"/>
              <a:gd name="connsiteX4" fmla="*/ 4282900 w 4282900"/>
              <a:gd name="connsiteY4" fmla="*/ 1498098 h 3851444"/>
              <a:gd name="connsiteX5" fmla="*/ 4282900 w 4282900"/>
              <a:gd name="connsiteY5" fmla="*/ 1802485 h 3851444"/>
              <a:gd name="connsiteX6" fmla="*/ 3723546 w 4282900"/>
              <a:gd name="connsiteY6" fmla="*/ 2995872 h 3851444"/>
              <a:gd name="connsiteX7" fmla="*/ 2332829 w 4282900"/>
              <a:gd name="connsiteY7" fmla="*/ 3686728 h 3851444"/>
              <a:gd name="connsiteX8" fmla="*/ 2137940 w 4282900"/>
              <a:gd name="connsiteY8" fmla="*/ 3851444 h 3851444"/>
              <a:gd name="connsiteX9" fmla="*/ 1950069 w 4282900"/>
              <a:gd name="connsiteY9" fmla="*/ 3686728 h 3851444"/>
              <a:gd name="connsiteX10" fmla="*/ 559353 w 4282900"/>
              <a:gd name="connsiteY10" fmla="*/ 2995872 h 3851444"/>
              <a:gd name="connsiteX11" fmla="*/ 0 w 4282900"/>
              <a:gd name="connsiteY11" fmla="*/ 1802485 h 3851444"/>
              <a:gd name="connsiteX12" fmla="*/ 0 w 4282900"/>
              <a:gd name="connsiteY12" fmla="*/ 1498098 h 3851444"/>
              <a:gd name="connsiteX13" fmla="*/ 0 w 4282900"/>
              <a:gd name="connsiteY13" fmla="*/ 1098888 h 3851444"/>
              <a:gd name="connsiteX14" fmla="*/ 0 w 4282900"/>
              <a:gd name="connsiteY14" fmla="*/ 808974 h 3851444"/>
              <a:gd name="connsiteX15" fmla="*/ 0 w 4282900"/>
              <a:gd name="connsiteY15" fmla="*/ 287920 h 3851444"/>
              <a:gd name="connsiteX16" fmla="*/ 0 w 4282900"/>
              <a:gd name="connsiteY16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098888 h 3851444"/>
              <a:gd name="connsiteX4" fmla="*/ 4282900 w 4282900"/>
              <a:gd name="connsiteY4" fmla="*/ 1498098 h 3851444"/>
              <a:gd name="connsiteX5" fmla="*/ 4282900 w 4282900"/>
              <a:gd name="connsiteY5" fmla="*/ 1802485 h 3851444"/>
              <a:gd name="connsiteX6" fmla="*/ 3723546 w 4282900"/>
              <a:gd name="connsiteY6" fmla="*/ 2995872 h 3851444"/>
              <a:gd name="connsiteX7" fmla="*/ 2332829 w 4282900"/>
              <a:gd name="connsiteY7" fmla="*/ 3686728 h 3851444"/>
              <a:gd name="connsiteX8" fmla="*/ 2137940 w 4282900"/>
              <a:gd name="connsiteY8" fmla="*/ 3851444 h 3851444"/>
              <a:gd name="connsiteX9" fmla="*/ 1950069 w 4282900"/>
              <a:gd name="connsiteY9" fmla="*/ 3686728 h 3851444"/>
              <a:gd name="connsiteX10" fmla="*/ 559353 w 4282900"/>
              <a:gd name="connsiteY10" fmla="*/ 2995872 h 3851444"/>
              <a:gd name="connsiteX11" fmla="*/ 0 w 4282900"/>
              <a:gd name="connsiteY11" fmla="*/ 1802485 h 3851444"/>
              <a:gd name="connsiteX12" fmla="*/ 0 w 4282900"/>
              <a:gd name="connsiteY12" fmla="*/ 1498098 h 3851444"/>
              <a:gd name="connsiteX13" fmla="*/ 0 w 4282900"/>
              <a:gd name="connsiteY13" fmla="*/ 1098888 h 3851444"/>
              <a:gd name="connsiteX14" fmla="*/ 0 w 4282900"/>
              <a:gd name="connsiteY14" fmla="*/ 287920 h 3851444"/>
              <a:gd name="connsiteX15" fmla="*/ 0 w 4282900"/>
              <a:gd name="connsiteY15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098888 h 3851444"/>
              <a:gd name="connsiteX4" fmla="*/ 4282900 w 4282900"/>
              <a:gd name="connsiteY4" fmla="*/ 1498098 h 3851444"/>
              <a:gd name="connsiteX5" fmla="*/ 4282900 w 4282900"/>
              <a:gd name="connsiteY5" fmla="*/ 1802485 h 3851444"/>
              <a:gd name="connsiteX6" fmla="*/ 3723546 w 4282900"/>
              <a:gd name="connsiteY6" fmla="*/ 2995872 h 3851444"/>
              <a:gd name="connsiteX7" fmla="*/ 2332829 w 4282900"/>
              <a:gd name="connsiteY7" fmla="*/ 3686728 h 3851444"/>
              <a:gd name="connsiteX8" fmla="*/ 2137940 w 4282900"/>
              <a:gd name="connsiteY8" fmla="*/ 3851444 h 3851444"/>
              <a:gd name="connsiteX9" fmla="*/ 1950069 w 4282900"/>
              <a:gd name="connsiteY9" fmla="*/ 3686728 h 3851444"/>
              <a:gd name="connsiteX10" fmla="*/ 559353 w 4282900"/>
              <a:gd name="connsiteY10" fmla="*/ 2995872 h 3851444"/>
              <a:gd name="connsiteX11" fmla="*/ 0 w 4282900"/>
              <a:gd name="connsiteY11" fmla="*/ 1802485 h 3851444"/>
              <a:gd name="connsiteX12" fmla="*/ 0 w 4282900"/>
              <a:gd name="connsiteY12" fmla="*/ 1498098 h 3851444"/>
              <a:gd name="connsiteX13" fmla="*/ 0 w 4282900"/>
              <a:gd name="connsiteY13" fmla="*/ 287920 h 3851444"/>
              <a:gd name="connsiteX14" fmla="*/ 0 w 4282900"/>
              <a:gd name="connsiteY14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498098 h 3851444"/>
              <a:gd name="connsiteX4" fmla="*/ 4282900 w 4282900"/>
              <a:gd name="connsiteY4" fmla="*/ 1802485 h 3851444"/>
              <a:gd name="connsiteX5" fmla="*/ 3723546 w 4282900"/>
              <a:gd name="connsiteY5" fmla="*/ 2995872 h 3851444"/>
              <a:gd name="connsiteX6" fmla="*/ 2332829 w 4282900"/>
              <a:gd name="connsiteY6" fmla="*/ 3686728 h 3851444"/>
              <a:gd name="connsiteX7" fmla="*/ 2137940 w 4282900"/>
              <a:gd name="connsiteY7" fmla="*/ 3851444 h 3851444"/>
              <a:gd name="connsiteX8" fmla="*/ 1950069 w 4282900"/>
              <a:gd name="connsiteY8" fmla="*/ 3686728 h 3851444"/>
              <a:gd name="connsiteX9" fmla="*/ 559353 w 4282900"/>
              <a:gd name="connsiteY9" fmla="*/ 2995872 h 3851444"/>
              <a:gd name="connsiteX10" fmla="*/ 0 w 4282900"/>
              <a:gd name="connsiteY10" fmla="*/ 1802485 h 3851444"/>
              <a:gd name="connsiteX11" fmla="*/ 0 w 4282900"/>
              <a:gd name="connsiteY11" fmla="*/ 1498098 h 3851444"/>
              <a:gd name="connsiteX12" fmla="*/ 0 w 4282900"/>
              <a:gd name="connsiteY12" fmla="*/ 287920 h 3851444"/>
              <a:gd name="connsiteX13" fmla="*/ 0 w 4282900"/>
              <a:gd name="connsiteY13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802485 h 3851444"/>
              <a:gd name="connsiteX4" fmla="*/ 3723546 w 4282900"/>
              <a:gd name="connsiteY4" fmla="*/ 2995872 h 3851444"/>
              <a:gd name="connsiteX5" fmla="*/ 2332829 w 4282900"/>
              <a:gd name="connsiteY5" fmla="*/ 3686728 h 3851444"/>
              <a:gd name="connsiteX6" fmla="*/ 2137940 w 4282900"/>
              <a:gd name="connsiteY6" fmla="*/ 3851444 h 3851444"/>
              <a:gd name="connsiteX7" fmla="*/ 1950069 w 4282900"/>
              <a:gd name="connsiteY7" fmla="*/ 3686728 h 3851444"/>
              <a:gd name="connsiteX8" fmla="*/ 559353 w 4282900"/>
              <a:gd name="connsiteY8" fmla="*/ 2995872 h 3851444"/>
              <a:gd name="connsiteX9" fmla="*/ 0 w 4282900"/>
              <a:gd name="connsiteY9" fmla="*/ 1802485 h 3851444"/>
              <a:gd name="connsiteX10" fmla="*/ 0 w 4282900"/>
              <a:gd name="connsiteY10" fmla="*/ 1498098 h 3851444"/>
              <a:gd name="connsiteX11" fmla="*/ 0 w 4282900"/>
              <a:gd name="connsiteY11" fmla="*/ 287920 h 3851444"/>
              <a:gd name="connsiteX12" fmla="*/ 0 w 4282900"/>
              <a:gd name="connsiteY12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1802485 h 3851444"/>
              <a:gd name="connsiteX3" fmla="*/ 3723546 w 4282900"/>
              <a:gd name="connsiteY3" fmla="*/ 2995872 h 3851444"/>
              <a:gd name="connsiteX4" fmla="*/ 2332829 w 4282900"/>
              <a:gd name="connsiteY4" fmla="*/ 3686728 h 3851444"/>
              <a:gd name="connsiteX5" fmla="*/ 2137940 w 4282900"/>
              <a:gd name="connsiteY5" fmla="*/ 3851444 h 3851444"/>
              <a:gd name="connsiteX6" fmla="*/ 1950069 w 4282900"/>
              <a:gd name="connsiteY6" fmla="*/ 3686728 h 3851444"/>
              <a:gd name="connsiteX7" fmla="*/ 559353 w 4282900"/>
              <a:gd name="connsiteY7" fmla="*/ 2995872 h 3851444"/>
              <a:gd name="connsiteX8" fmla="*/ 0 w 4282900"/>
              <a:gd name="connsiteY8" fmla="*/ 1802485 h 3851444"/>
              <a:gd name="connsiteX9" fmla="*/ 0 w 4282900"/>
              <a:gd name="connsiteY9" fmla="*/ 1498098 h 3851444"/>
              <a:gd name="connsiteX10" fmla="*/ 0 w 4282900"/>
              <a:gd name="connsiteY10" fmla="*/ 287920 h 3851444"/>
              <a:gd name="connsiteX11" fmla="*/ 0 w 4282900"/>
              <a:gd name="connsiteY11" fmla="*/ 0 h 3851444"/>
              <a:gd name="connsiteX0" fmla="*/ 4282900 w 4282900"/>
              <a:gd name="connsiteY0" fmla="*/ 26345 h 3851444"/>
              <a:gd name="connsiteX1" fmla="*/ 4282900 w 4282900"/>
              <a:gd name="connsiteY1" fmla="*/ 287920 h 3851444"/>
              <a:gd name="connsiteX2" fmla="*/ 4282900 w 4282900"/>
              <a:gd name="connsiteY2" fmla="*/ 1802485 h 3851444"/>
              <a:gd name="connsiteX3" fmla="*/ 3723546 w 4282900"/>
              <a:gd name="connsiteY3" fmla="*/ 2995872 h 3851444"/>
              <a:gd name="connsiteX4" fmla="*/ 2332829 w 4282900"/>
              <a:gd name="connsiteY4" fmla="*/ 3686728 h 3851444"/>
              <a:gd name="connsiteX5" fmla="*/ 2137940 w 4282900"/>
              <a:gd name="connsiteY5" fmla="*/ 3851444 h 3851444"/>
              <a:gd name="connsiteX6" fmla="*/ 1950069 w 4282900"/>
              <a:gd name="connsiteY6" fmla="*/ 3686728 h 3851444"/>
              <a:gd name="connsiteX7" fmla="*/ 559353 w 4282900"/>
              <a:gd name="connsiteY7" fmla="*/ 2995872 h 3851444"/>
              <a:gd name="connsiteX8" fmla="*/ 0 w 4282900"/>
              <a:gd name="connsiteY8" fmla="*/ 1802485 h 3851444"/>
              <a:gd name="connsiteX9" fmla="*/ 0 w 4282900"/>
              <a:gd name="connsiteY9" fmla="*/ 1498098 h 3851444"/>
              <a:gd name="connsiteX10" fmla="*/ 0 w 4282900"/>
              <a:gd name="connsiteY10" fmla="*/ 287920 h 3851444"/>
              <a:gd name="connsiteX11" fmla="*/ 0 w 4282900"/>
              <a:gd name="connsiteY11" fmla="*/ 0 h 385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82900" h="3851444">
                <a:moveTo>
                  <a:pt x="4282900" y="26345"/>
                </a:moveTo>
                <a:lnTo>
                  <a:pt x="4282900" y="287920"/>
                </a:lnTo>
                <a:lnTo>
                  <a:pt x="4282900" y="1802485"/>
                </a:lnTo>
                <a:cubicBezTo>
                  <a:pt x="4282900" y="2418594"/>
                  <a:pt x="4108103" y="2726976"/>
                  <a:pt x="3723546" y="2995872"/>
                </a:cubicBezTo>
                <a:cubicBezTo>
                  <a:pt x="3323617" y="3227575"/>
                  <a:pt x="2798672" y="3326735"/>
                  <a:pt x="2332829" y="3686728"/>
                </a:cubicBezTo>
                <a:lnTo>
                  <a:pt x="2137940" y="3851444"/>
                </a:lnTo>
                <a:lnTo>
                  <a:pt x="1950069" y="3686728"/>
                </a:lnTo>
                <a:cubicBezTo>
                  <a:pt x="1484225" y="3326735"/>
                  <a:pt x="959280" y="3227575"/>
                  <a:pt x="559353" y="2995872"/>
                </a:cubicBezTo>
                <a:cubicBezTo>
                  <a:pt x="174796" y="2726976"/>
                  <a:pt x="0" y="2418594"/>
                  <a:pt x="0" y="1802485"/>
                </a:cubicBezTo>
                <a:lnTo>
                  <a:pt x="0" y="1498098"/>
                </a:lnTo>
                <a:lnTo>
                  <a:pt x="0" y="287920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94C6AEB2-F634-4DD5-B73F-286880A6C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0420" y="1570918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: Shape 16">
            <a:extLst>
              <a:ext uri="{FF2B5EF4-FFF2-40B4-BE49-F238E27FC236}">
                <a16:creationId xmlns:a16="http://schemas.microsoft.com/office/drawing/2014/main" id="{49078805-82DE-8F4F-86F1-2B567BF9D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9581" y="-4177"/>
            <a:ext cx="2372219" cy="2133243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82900 w 4282900"/>
              <a:gd name="connsiteY0" fmla="*/ 1884243 h 5630311"/>
              <a:gd name="connsiteX1" fmla="*/ 4282900 w 4282900"/>
              <a:gd name="connsiteY1" fmla="*/ 2066787 h 5630311"/>
              <a:gd name="connsiteX2" fmla="*/ 4282900 w 4282900"/>
              <a:gd name="connsiteY2" fmla="*/ 2587841 h 5630311"/>
              <a:gd name="connsiteX3" fmla="*/ 4282900 w 4282900"/>
              <a:gd name="connsiteY3" fmla="*/ 2877755 h 5630311"/>
              <a:gd name="connsiteX4" fmla="*/ 4282900 w 4282900"/>
              <a:gd name="connsiteY4" fmla="*/ 3276965 h 5630311"/>
              <a:gd name="connsiteX5" fmla="*/ 4282900 w 4282900"/>
              <a:gd name="connsiteY5" fmla="*/ 3581352 h 5630311"/>
              <a:gd name="connsiteX6" fmla="*/ 3723546 w 4282900"/>
              <a:gd name="connsiteY6" fmla="*/ 4774739 h 5630311"/>
              <a:gd name="connsiteX7" fmla="*/ 2332829 w 4282900"/>
              <a:gd name="connsiteY7" fmla="*/ 5465595 h 5630311"/>
              <a:gd name="connsiteX8" fmla="*/ 2137940 w 4282900"/>
              <a:gd name="connsiteY8" fmla="*/ 5630311 h 5630311"/>
              <a:gd name="connsiteX9" fmla="*/ 1950069 w 4282900"/>
              <a:gd name="connsiteY9" fmla="*/ 5465595 h 5630311"/>
              <a:gd name="connsiteX10" fmla="*/ 559353 w 4282900"/>
              <a:gd name="connsiteY10" fmla="*/ 4774739 h 5630311"/>
              <a:gd name="connsiteX11" fmla="*/ 0 w 4282900"/>
              <a:gd name="connsiteY11" fmla="*/ 3581352 h 5630311"/>
              <a:gd name="connsiteX12" fmla="*/ 0 w 4282900"/>
              <a:gd name="connsiteY12" fmla="*/ 3276965 h 5630311"/>
              <a:gd name="connsiteX13" fmla="*/ 0 w 4282900"/>
              <a:gd name="connsiteY13" fmla="*/ 2877755 h 5630311"/>
              <a:gd name="connsiteX14" fmla="*/ 0 w 4282900"/>
              <a:gd name="connsiteY14" fmla="*/ 2587841 h 5630311"/>
              <a:gd name="connsiteX15" fmla="*/ 0 w 4282900"/>
              <a:gd name="connsiteY15" fmla="*/ 2066787 h 5630311"/>
              <a:gd name="connsiteX16" fmla="*/ 0 w 4282900"/>
              <a:gd name="connsiteY16" fmla="*/ 1884243 h 5630311"/>
              <a:gd name="connsiteX17" fmla="*/ 559354 w 4282900"/>
              <a:gd name="connsiteY17" fmla="*/ 690857 h 5630311"/>
              <a:gd name="connsiteX18" fmla="*/ 1950071 w 4282900"/>
              <a:gd name="connsiteY18" fmla="*/ -1 h 5630311"/>
              <a:gd name="connsiteX0" fmla="*/ 4282900 w 4282900"/>
              <a:gd name="connsiteY0" fmla="*/ 1193386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559354 w 4282900"/>
              <a:gd name="connsiteY17" fmla="*/ 0 h 4939454"/>
              <a:gd name="connsiteX0" fmla="*/ 4282900 w 4282900"/>
              <a:gd name="connsiteY0" fmla="*/ 1 h 3746069"/>
              <a:gd name="connsiteX1" fmla="*/ 4282900 w 4282900"/>
              <a:gd name="connsiteY1" fmla="*/ 182545 h 3746069"/>
              <a:gd name="connsiteX2" fmla="*/ 4282900 w 4282900"/>
              <a:gd name="connsiteY2" fmla="*/ 703599 h 3746069"/>
              <a:gd name="connsiteX3" fmla="*/ 4282900 w 4282900"/>
              <a:gd name="connsiteY3" fmla="*/ 993513 h 3746069"/>
              <a:gd name="connsiteX4" fmla="*/ 4282900 w 4282900"/>
              <a:gd name="connsiteY4" fmla="*/ 1392723 h 3746069"/>
              <a:gd name="connsiteX5" fmla="*/ 4282900 w 4282900"/>
              <a:gd name="connsiteY5" fmla="*/ 1697110 h 3746069"/>
              <a:gd name="connsiteX6" fmla="*/ 3723546 w 4282900"/>
              <a:gd name="connsiteY6" fmla="*/ 2890497 h 3746069"/>
              <a:gd name="connsiteX7" fmla="*/ 2332829 w 4282900"/>
              <a:gd name="connsiteY7" fmla="*/ 3581353 h 3746069"/>
              <a:gd name="connsiteX8" fmla="*/ 2137940 w 4282900"/>
              <a:gd name="connsiteY8" fmla="*/ 3746069 h 3746069"/>
              <a:gd name="connsiteX9" fmla="*/ 1950069 w 4282900"/>
              <a:gd name="connsiteY9" fmla="*/ 3581353 h 3746069"/>
              <a:gd name="connsiteX10" fmla="*/ 559353 w 4282900"/>
              <a:gd name="connsiteY10" fmla="*/ 2890497 h 3746069"/>
              <a:gd name="connsiteX11" fmla="*/ 0 w 4282900"/>
              <a:gd name="connsiteY11" fmla="*/ 1697110 h 3746069"/>
              <a:gd name="connsiteX12" fmla="*/ 0 w 4282900"/>
              <a:gd name="connsiteY12" fmla="*/ 1392723 h 3746069"/>
              <a:gd name="connsiteX13" fmla="*/ 0 w 4282900"/>
              <a:gd name="connsiteY13" fmla="*/ 993513 h 3746069"/>
              <a:gd name="connsiteX14" fmla="*/ 0 w 4282900"/>
              <a:gd name="connsiteY14" fmla="*/ 703599 h 3746069"/>
              <a:gd name="connsiteX15" fmla="*/ 0 w 4282900"/>
              <a:gd name="connsiteY15" fmla="*/ 182545 h 3746069"/>
              <a:gd name="connsiteX16" fmla="*/ 0 w 4282900"/>
              <a:gd name="connsiteY16" fmla="*/ 1 h 3746069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098888 h 3851444"/>
              <a:gd name="connsiteX4" fmla="*/ 4282900 w 4282900"/>
              <a:gd name="connsiteY4" fmla="*/ 1498098 h 3851444"/>
              <a:gd name="connsiteX5" fmla="*/ 4282900 w 4282900"/>
              <a:gd name="connsiteY5" fmla="*/ 1802485 h 3851444"/>
              <a:gd name="connsiteX6" fmla="*/ 3723546 w 4282900"/>
              <a:gd name="connsiteY6" fmla="*/ 2995872 h 3851444"/>
              <a:gd name="connsiteX7" fmla="*/ 2332829 w 4282900"/>
              <a:gd name="connsiteY7" fmla="*/ 3686728 h 3851444"/>
              <a:gd name="connsiteX8" fmla="*/ 2137940 w 4282900"/>
              <a:gd name="connsiteY8" fmla="*/ 3851444 h 3851444"/>
              <a:gd name="connsiteX9" fmla="*/ 1950069 w 4282900"/>
              <a:gd name="connsiteY9" fmla="*/ 3686728 h 3851444"/>
              <a:gd name="connsiteX10" fmla="*/ 559353 w 4282900"/>
              <a:gd name="connsiteY10" fmla="*/ 2995872 h 3851444"/>
              <a:gd name="connsiteX11" fmla="*/ 0 w 4282900"/>
              <a:gd name="connsiteY11" fmla="*/ 1802485 h 3851444"/>
              <a:gd name="connsiteX12" fmla="*/ 0 w 4282900"/>
              <a:gd name="connsiteY12" fmla="*/ 1498098 h 3851444"/>
              <a:gd name="connsiteX13" fmla="*/ 0 w 4282900"/>
              <a:gd name="connsiteY13" fmla="*/ 1098888 h 3851444"/>
              <a:gd name="connsiteX14" fmla="*/ 0 w 4282900"/>
              <a:gd name="connsiteY14" fmla="*/ 808974 h 3851444"/>
              <a:gd name="connsiteX15" fmla="*/ 0 w 4282900"/>
              <a:gd name="connsiteY15" fmla="*/ 287920 h 3851444"/>
              <a:gd name="connsiteX16" fmla="*/ 0 w 4282900"/>
              <a:gd name="connsiteY16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098888 h 3851444"/>
              <a:gd name="connsiteX4" fmla="*/ 4282900 w 4282900"/>
              <a:gd name="connsiteY4" fmla="*/ 1498098 h 3851444"/>
              <a:gd name="connsiteX5" fmla="*/ 4282900 w 4282900"/>
              <a:gd name="connsiteY5" fmla="*/ 1802485 h 3851444"/>
              <a:gd name="connsiteX6" fmla="*/ 3723546 w 4282900"/>
              <a:gd name="connsiteY6" fmla="*/ 2995872 h 3851444"/>
              <a:gd name="connsiteX7" fmla="*/ 2332829 w 4282900"/>
              <a:gd name="connsiteY7" fmla="*/ 3686728 h 3851444"/>
              <a:gd name="connsiteX8" fmla="*/ 2137940 w 4282900"/>
              <a:gd name="connsiteY8" fmla="*/ 3851444 h 3851444"/>
              <a:gd name="connsiteX9" fmla="*/ 1950069 w 4282900"/>
              <a:gd name="connsiteY9" fmla="*/ 3686728 h 3851444"/>
              <a:gd name="connsiteX10" fmla="*/ 559353 w 4282900"/>
              <a:gd name="connsiteY10" fmla="*/ 2995872 h 3851444"/>
              <a:gd name="connsiteX11" fmla="*/ 0 w 4282900"/>
              <a:gd name="connsiteY11" fmla="*/ 1802485 h 3851444"/>
              <a:gd name="connsiteX12" fmla="*/ 0 w 4282900"/>
              <a:gd name="connsiteY12" fmla="*/ 1498098 h 3851444"/>
              <a:gd name="connsiteX13" fmla="*/ 0 w 4282900"/>
              <a:gd name="connsiteY13" fmla="*/ 1098888 h 3851444"/>
              <a:gd name="connsiteX14" fmla="*/ 0 w 4282900"/>
              <a:gd name="connsiteY14" fmla="*/ 287920 h 3851444"/>
              <a:gd name="connsiteX15" fmla="*/ 0 w 4282900"/>
              <a:gd name="connsiteY15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098888 h 3851444"/>
              <a:gd name="connsiteX4" fmla="*/ 4282900 w 4282900"/>
              <a:gd name="connsiteY4" fmla="*/ 1498098 h 3851444"/>
              <a:gd name="connsiteX5" fmla="*/ 4282900 w 4282900"/>
              <a:gd name="connsiteY5" fmla="*/ 1802485 h 3851444"/>
              <a:gd name="connsiteX6" fmla="*/ 3723546 w 4282900"/>
              <a:gd name="connsiteY6" fmla="*/ 2995872 h 3851444"/>
              <a:gd name="connsiteX7" fmla="*/ 2332829 w 4282900"/>
              <a:gd name="connsiteY7" fmla="*/ 3686728 h 3851444"/>
              <a:gd name="connsiteX8" fmla="*/ 2137940 w 4282900"/>
              <a:gd name="connsiteY8" fmla="*/ 3851444 h 3851444"/>
              <a:gd name="connsiteX9" fmla="*/ 1950069 w 4282900"/>
              <a:gd name="connsiteY9" fmla="*/ 3686728 h 3851444"/>
              <a:gd name="connsiteX10" fmla="*/ 559353 w 4282900"/>
              <a:gd name="connsiteY10" fmla="*/ 2995872 h 3851444"/>
              <a:gd name="connsiteX11" fmla="*/ 0 w 4282900"/>
              <a:gd name="connsiteY11" fmla="*/ 1802485 h 3851444"/>
              <a:gd name="connsiteX12" fmla="*/ 0 w 4282900"/>
              <a:gd name="connsiteY12" fmla="*/ 1498098 h 3851444"/>
              <a:gd name="connsiteX13" fmla="*/ 0 w 4282900"/>
              <a:gd name="connsiteY13" fmla="*/ 287920 h 3851444"/>
              <a:gd name="connsiteX14" fmla="*/ 0 w 4282900"/>
              <a:gd name="connsiteY14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498098 h 3851444"/>
              <a:gd name="connsiteX4" fmla="*/ 4282900 w 4282900"/>
              <a:gd name="connsiteY4" fmla="*/ 1802485 h 3851444"/>
              <a:gd name="connsiteX5" fmla="*/ 3723546 w 4282900"/>
              <a:gd name="connsiteY5" fmla="*/ 2995872 h 3851444"/>
              <a:gd name="connsiteX6" fmla="*/ 2332829 w 4282900"/>
              <a:gd name="connsiteY6" fmla="*/ 3686728 h 3851444"/>
              <a:gd name="connsiteX7" fmla="*/ 2137940 w 4282900"/>
              <a:gd name="connsiteY7" fmla="*/ 3851444 h 3851444"/>
              <a:gd name="connsiteX8" fmla="*/ 1950069 w 4282900"/>
              <a:gd name="connsiteY8" fmla="*/ 3686728 h 3851444"/>
              <a:gd name="connsiteX9" fmla="*/ 559353 w 4282900"/>
              <a:gd name="connsiteY9" fmla="*/ 2995872 h 3851444"/>
              <a:gd name="connsiteX10" fmla="*/ 0 w 4282900"/>
              <a:gd name="connsiteY10" fmla="*/ 1802485 h 3851444"/>
              <a:gd name="connsiteX11" fmla="*/ 0 w 4282900"/>
              <a:gd name="connsiteY11" fmla="*/ 1498098 h 3851444"/>
              <a:gd name="connsiteX12" fmla="*/ 0 w 4282900"/>
              <a:gd name="connsiteY12" fmla="*/ 287920 h 3851444"/>
              <a:gd name="connsiteX13" fmla="*/ 0 w 4282900"/>
              <a:gd name="connsiteY13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808974 h 3851444"/>
              <a:gd name="connsiteX3" fmla="*/ 4282900 w 4282900"/>
              <a:gd name="connsiteY3" fmla="*/ 1802485 h 3851444"/>
              <a:gd name="connsiteX4" fmla="*/ 3723546 w 4282900"/>
              <a:gd name="connsiteY4" fmla="*/ 2995872 h 3851444"/>
              <a:gd name="connsiteX5" fmla="*/ 2332829 w 4282900"/>
              <a:gd name="connsiteY5" fmla="*/ 3686728 h 3851444"/>
              <a:gd name="connsiteX6" fmla="*/ 2137940 w 4282900"/>
              <a:gd name="connsiteY6" fmla="*/ 3851444 h 3851444"/>
              <a:gd name="connsiteX7" fmla="*/ 1950069 w 4282900"/>
              <a:gd name="connsiteY7" fmla="*/ 3686728 h 3851444"/>
              <a:gd name="connsiteX8" fmla="*/ 559353 w 4282900"/>
              <a:gd name="connsiteY8" fmla="*/ 2995872 h 3851444"/>
              <a:gd name="connsiteX9" fmla="*/ 0 w 4282900"/>
              <a:gd name="connsiteY9" fmla="*/ 1802485 h 3851444"/>
              <a:gd name="connsiteX10" fmla="*/ 0 w 4282900"/>
              <a:gd name="connsiteY10" fmla="*/ 1498098 h 3851444"/>
              <a:gd name="connsiteX11" fmla="*/ 0 w 4282900"/>
              <a:gd name="connsiteY11" fmla="*/ 287920 h 3851444"/>
              <a:gd name="connsiteX12" fmla="*/ 0 w 4282900"/>
              <a:gd name="connsiteY12" fmla="*/ 0 h 3851444"/>
              <a:gd name="connsiteX0" fmla="*/ 4282900 w 4282900"/>
              <a:gd name="connsiteY0" fmla="*/ 105376 h 3851444"/>
              <a:gd name="connsiteX1" fmla="*/ 4282900 w 4282900"/>
              <a:gd name="connsiteY1" fmla="*/ 287920 h 3851444"/>
              <a:gd name="connsiteX2" fmla="*/ 4282900 w 4282900"/>
              <a:gd name="connsiteY2" fmla="*/ 1802485 h 3851444"/>
              <a:gd name="connsiteX3" fmla="*/ 3723546 w 4282900"/>
              <a:gd name="connsiteY3" fmla="*/ 2995872 h 3851444"/>
              <a:gd name="connsiteX4" fmla="*/ 2332829 w 4282900"/>
              <a:gd name="connsiteY4" fmla="*/ 3686728 h 3851444"/>
              <a:gd name="connsiteX5" fmla="*/ 2137940 w 4282900"/>
              <a:gd name="connsiteY5" fmla="*/ 3851444 h 3851444"/>
              <a:gd name="connsiteX6" fmla="*/ 1950069 w 4282900"/>
              <a:gd name="connsiteY6" fmla="*/ 3686728 h 3851444"/>
              <a:gd name="connsiteX7" fmla="*/ 559353 w 4282900"/>
              <a:gd name="connsiteY7" fmla="*/ 2995872 h 3851444"/>
              <a:gd name="connsiteX8" fmla="*/ 0 w 4282900"/>
              <a:gd name="connsiteY8" fmla="*/ 1802485 h 3851444"/>
              <a:gd name="connsiteX9" fmla="*/ 0 w 4282900"/>
              <a:gd name="connsiteY9" fmla="*/ 1498098 h 3851444"/>
              <a:gd name="connsiteX10" fmla="*/ 0 w 4282900"/>
              <a:gd name="connsiteY10" fmla="*/ 287920 h 3851444"/>
              <a:gd name="connsiteX11" fmla="*/ 0 w 4282900"/>
              <a:gd name="connsiteY11" fmla="*/ 0 h 3851444"/>
              <a:gd name="connsiteX0" fmla="*/ 4282900 w 4282900"/>
              <a:gd name="connsiteY0" fmla="*/ 26345 h 3851444"/>
              <a:gd name="connsiteX1" fmla="*/ 4282900 w 4282900"/>
              <a:gd name="connsiteY1" fmla="*/ 287920 h 3851444"/>
              <a:gd name="connsiteX2" fmla="*/ 4282900 w 4282900"/>
              <a:gd name="connsiteY2" fmla="*/ 1802485 h 3851444"/>
              <a:gd name="connsiteX3" fmla="*/ 3723546 w 4282900"/>
              <a:gd name="connsiteY3" fmla="*/ 2995872 h 3851444"/>
              <a:gd name="connsiteX4" fmla="*/ 2332829 w 4282900"/>
              <a:gd name="connsiteY4" fmla="*/ 3686728 h 3851444"/>
              <a:gd name="connsiteX5" fmla="*/ 2137940 w 4282900"/>
              <a:gd name="connsiteY5" fmla="*/ 3851444 h 3851444"/>
              <a:gd name="connsiteX6" fmla="*/ 1950069 w 4282900"/>
              <a:gd name="connsiteY6" fmla="*/ 3686728 h 3851444"/>
              <a:gd name="connsiteX7" fmla="*/ 559353 w 4282900"/>
              <a:gd name="connsiteY7" fmla="*/ 2995872 h 3851444"/>
              <a:gd name="connsiteX8" fmla="*/ 0 w 4282900"/>
              <a:gd name="connsiteY8" fmla="*/ 1802485 h 3851444"/>
              <a:gd name="connsiteX9" fmla="*/ 0 w 4282900"/>
              <a:gd name="connsiteY9" fmla="*/ 1498098 h 3851444"/>
              <a:gd name="connsiteX10" fmla="*/ 0 w 4282900"/>
              <a:gd name="connsiteY10" fmla="*/ 287920 h 3851444"/>
              <a:gd name="connsiteX11" fmla="*/ 0 w 4282900"/>
              <a:gd name="connsiteY11" fmla="*/ 0 h 385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82900" h="3851444">
                <a:moveTo>
                  <a:pt x="4282900" y="26345"/>
                </a:moveTo>
                <a:lnTo>
                  <a:pt x="4282900" y="287920"/>
                </a:lnTo>
                <a:lnTo>
                  <a:pt x="4282900" y="1802485"/>
                </a:lnTo>
                <a:cubicBezTo>
                  <a:pt x="4282900" y="2418594"/>
                  <a:pt x="4108103" y="2726976"/>
                  <a:pt x="3723546" y="2995872"/>
                </a:cubicBezTo>
                <a:cubicBezTo>
                  <a:pt x="3323617" y="3227575"/>
                  <a:pt x="2798672" y="3326735"/>
                  <a:pt x="2332829" y="3686728"/>
                </a:cubicBezTo>
                <a:lnTo>
                  <a:pt x="2137940" y="3851444"/>
                </a:lnTo>
                <a:lnTo>
                  <a:pt x="1950069" y="3686728"/>
                </a:lnTo>
                <a:cubicBezTo>
                  <a:pt x="1484225" y="3326735"/>
                  <a:pt x="959280" y="3227575"/>
                  <a:pt x="559353" y="2995872"/>
                </a:cubicBezTo>
                <a:cubicBezTo>
                  <a:pt x="174796" y="2726976"/>
                  <a:pt x="0" y="2418594"/>
                  <a:pt x="0" y="1802485"/>
                </a:cubicBezTo>
                <a:lnTo>
                  <a:pt x="0" y="1498098"/>
                </a:lnTo>
                <a:lnTo>
                  <a:pt x="0" y="287920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89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0C9ED2-DBC2-3342-B244-B04D4B37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5EA6F-744C-9148-AE4A-2EE2E9132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5135880" cy="1508760"/>
          </a:xfrm>
        </p:spPr>
        <p:txBody>
          <a:bodyPr anchor="ctr">
            <a:normAutofit/>
          </a:bodyPr>
          <a:lstStyle/>
          <a:p>
            <a:r>
              <a:rPr lang="ru-RU" dirty="0"/>
              <a:t>ДИКИЙ МОРСКОЙ БЕРЕГ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09D23B-4A5B-224A-B335-D7F218FA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2808514"/>
            <a:ext cx="5143501" cy="3144612"/>
          </a:xfrm>
        </p:spPr>
        <p:txBody>
          <a:bodyPr>
            <a:normAutofit/>
          </a:bodyPr>
          <a:lstStyle/>
          <a:p>
            <a:br>
              <a:rPr lang="ru-RU" dirty="0"/>
            </a:br>
            <a:r>
              <a:rPr lang="ru-RU" dirty="0"/>
              <a:t>В </a:t>
            </a:r>
            <a:r>
              <a:rPr lang="en-GB" dirty="0"/>
              <a:t>Adrenaline Hub </a:t>
            </a:r>
            <a:r>
              <a:rPr lang="ru-RU" dirty="0"/>
              <a:t>на </a:t>
            </a:r>
            <a:r>
              <a:rPr lang="ru-RU" dirty="0" err="1"/>
              <a:t>Коста</a:t>
            </a:r>
            <a:r>
              <a:rPr lang="ru-RU" dirty="0"/>
              <a:t>-Брава атмосфера Каталонии встречается с волнующими приключениями. Направьте своего внутреннего любителя острых ощущений в новые приключения каждый день — </a:t>
            </a:r>
            <a:r>
              <a:rPr lang="ru-RU" dirty="0" err="1"/>
              <a:t>зиплайн</a:t>
            </a:r>
            <a:r>
              <a:rPr lang="ru-RU" dirty="0"/>
              <a:t>, скалолазание, </a:t>
            </a:r>
            <a:r>
              <a:rPr lang="ru-RU" dirty="0" err="1"/>
              <a:t>каякинг</a:t>
            </a:r>
            <a:r>
              <a:rPr lang="ru-RU" dirty="0"/>
              <a:t>, серфинг с веслом и катание на волнах.</a:t>
            </a:r>
          </a:p>
        </p:txBody>
      </p:sp>
      <p:pic>
        <p:nvPicPr>
          <p:cNvPr id="4098" name="Picture 2" descr="page7image66883632">
            <a:extLst>
              <a:ext uri="{FF2B5EF4-FFF2-40B4-BE49-F238E27FC236}">
                <a16:creationId xmlns:a16="http://schemas.microsoft.com/office/drawing/2014/main" id="{0EDDF27D-2C77-BC43-9995-4F8A57219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r="11746" b="-3"/>
          <a:stretch/>
        </p:blipFill>
        <p:spPr bwMode="auto">
          <a:xfrm>
            <a:off x="6556895" y="10"/>
            <a:ext cx="3047936" cy="3767422"/>
          </a:xfrm>
          <a:custGeom>
            <a:avLst/>
            <a:gdLst/>
            <a:ahLst/>
            <a:cxnLst/>
            <a:rect l="l" t="t" r="r" b="b"/>
            <a:pathLst>
              <a:path w="3047936" h="3767432">
                <a:moveTo>
                  <a:pt x="0" y="0"/>
                </a:moveTo>
                <a:lnTo>
                  <a:pt x="3047936" y="0"/>
                </a:lnTo>
                <a:lnTo>
                  <a:pt x="3047936" y="2309286"/>
                </a:lnTo>
                <a:cubicBezTo>
                  <a:pt x="3047936" y="2747741"/>
                  <a:pt x="2923541" y="2967202"/>
                  <a:pt x="2649870" y="3158562"/>
                </a:cubicBezTo>
                <a:cubicBezTo>
                  <a:pt x="2365260" y="3323454"/>
                  <a:pt x="1991682" y="3394022"/>
                  <a:pt x="1660164" y="3650212"/>
                </a:cubicBezTo>
                <a:lnTo>
                  <a:pt x="1521470" y="3767432"/>
                </a:lnTo>
                <a:lnTo>
                  <a:pt x="1387771" y="3650212"/>
                </a:lnTo>
                <a:cubicBezTo>
                  <a:pt x="1056252" y="3394022"/>
                  <a:pt x="682674" y="3323454"/>
                  <a:pt x="398065" y="3158562"/>
                </a:cubicBezTo>
                <a:cubicBezTo>
                  <a:pt x="124394" y="2967202"/>
                  <a:pt x="0" y="2747741"/>
                  <a:pt x="0" y="23092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page7image66884640">
            <a:extLst>
              <a:ext uri="{FF2B5EF4-FFF2-40B4-BE49-F238E27FC236}">
                <a16:creationId xmlns:a16="http://schemas.microsoft.com/office/drawing/2014/main" id="{4B1E5985-43D2-4A42-BD99-3045946F7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r="13055" b="-3"/>
          <a:stretch/>
        </p:blipFill>
        <p:spPr bwMode="auto">
          <a:xfrm>
            <a:off x="8217579" y="3092961"/>
            <a:ext cx="3047936" cy="3767432"/>
          </a:xfrm>
          <a:custGeom>
            <a:avLst/>
            <a:gdLst/>
            <a:ahLst/>
            <a:cxnLst/>
            <a:rect l="l" t="t" r="r" b="b"/>
            <a:pathLst>
              <a:path w="3047936" h="3767432">
                <a:moveTo>
                  <a:pt x="1521470" y="0"/>
                </a:moveTo>
                <a:lnTo>
                  <a:pt x="1660164" y="117220"/>
                </a:lnTo>
                <a:cubicBezTo>
                  <a:pt x="1991682" y="373410"/>
                  <a:pt x="2365260" y="443978"/>
                  <a:pt x="2649870" y="608870"/>
                </a:cubicBezTo>
                <a:cubicBezTo>
                  <a:pt x="2923541" y="800230"/>
                  <a:pt x="3047936" y="1019691"/>
                  <a:pt x="3047936" y="1458146"/>
                </a:cubicBezTo>
                <a:lnTo>
                  <a:pt x="3047936" y="3767432"/>
                </a:lnTo>
                <a:lnTo>
                  <a:pt x="0" y="3767432"/>
                </a:lnTo>
                <a:lnTo>
                  <a:pt x="0" y="1458146"/>
                </a:lnTo>
                <a:cubicBezTo>
                  <a:pt x="0" y="1019691"/>
                  <a:pt x="124394" y="800230"/>
                  <a:pt x="398065" y="608870"/>
                </a:cubicBezTo>
                <a:cubicBezTo>
                  <a:pt x="682674" y="443978"/>
                  <a:pt x="1056252" y="373410"/>
                  <a:pt x="1387771" y="11722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AD693D4-ED49-41BF-843E-43B09DBBA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499" y="0"/>
            <a:ext cx="3152474" cy="3837982"/>
          </a:xfrm>
          <a:custGeom>
            <a:avLst/>
            <a:gdLst>
              <a:gd name="connsiteX0" fmla="*/ 0 w 3152219"/>
              <a:gd name="connsiteY0" fmla="*/ 0 h 3837982"/>
              <a:gd name="connsiteX1" fmla="*/ 3152219 w 3152219"/>
              <a:gd name="connsiteY1" fmla="*/ 0 h 3837982"/>
              <a:gd name="connsiteX2" fmla="*/ 3152219 w 3152219"/>
              <a:gd name="connsiteY2" fmla="*/ 2329946 h 3837982"/>
              <a:gd name="connsiteX3" fmla="*/ 2740534 w 3152219"/>
              <a:gd name="connsiteY3" fmla="*/ 3208280 h 3837982"/>
              <a:gd name="connsiteX4" fmla="*/ 1716965 w 3152219"/>
              <a:gd name="connsiteY4" fmla="*/ 3716751 h 3837982"/>
              <a:gd name="connsiteX5" fmla="*/ 1573526 w 3152219"/>
              <a:gd name="connsiteY5" fmla="*/ 3837982 h 3837982"/>
              <a:gd name="connsiteX6" fmla="*/ 1435253 w 3152219"/>
              <a:gd name="connsiteY6" fmla="*/ 3716751 h 3837982"/>
              <a:gd name="connsiteX7" fmla="*/ 411685 w 3152219"/>
              <a:gd name="connsiteY7" fmla="*/ 3208280 h 3837982"/>
              <a:gd name="connsiteX8" fmla="*/ 0 w 3152219"/>
              <a:gd name="connsiteY8" fmla="*/ 2329946 h 3837982"/>
              <a:gd name="connsiteX0" fmla="*/ 0 w 3152219"/>
              <a:gd name="connsiteY0" fmla="*/ 0 h 3837982"/>
              <a:gd name="connsiteX1" fmla="*/ 3152219 w 3152219"/>
              <a:gd name="connsiteY1" fmla="*/ 0 h 3837982"/>
              <a:gd name="connsiteX2" fmla="*/ 3152219 w 3152219"/>
              <a:gd name="connsiteY2" fmla="*/ 2329946 h 3837982"/>
              <a:gd name="connsiteX3" fmla="*/ 2740534 w 3152219"/>
              <a:gd name="connsiteY3" fmla="*/ 3208280 h 3837982"/>
              <a:gd name="connsiteX4" fmla="*/ 1716965 w 3152219"/>
              <a:gd name="connsiteY4" fmla="*/ 3716751 h 3837982"/>
              <a:gd name="connsiteX5" fmla="*/ 1573526 w 3152219"/>
              <a:gd name="connsiteY5" fmla="*/ 3837982 h 3837982"/>
              <a:gd name="connsiteX6" fmla="*/ 1435253 w 3152219"/>
              <a:gd name="connsiteY6" fmla="*/ 3716751 h 3837982"/>
              <a:gd name="connsiteX7" fmla="*/ 411685 w 3152219"/>
              <a:gd name="connsiteY7" fmla="*/ 3208280 h 3837982"/>
              <a:gd name="connsiteX8" fmla="*/ 0 w 3152219"/>
              <a:gd name="connsiteY8" fmla="*/ 2329946 h 3837982"/>
              <a:gd name="connsiteX9" fmla="*/ 91440 w 3152219"/>
              <a:gd name="connsiteY9" fmla="*/ 91440 h 3837982"/>
              <a:gd name="connsiteX0" fmla="*/ 5349 w 3157568"/>
              <a:gd name="connsiteY0" fmla="*/ 0 h 3837982"/>
              <a:gd name="connsiteX1" fmla="*/ 3157568 w 3157568"/>
              <a:gd name="connsiteY1" fmla="*/ 0 h 3837982"/>
              <a:gd name="connsiteX2" fmla="*/ 3157568 w 3157568"/>
              <a:gd name="connsiteY2" fmla="*/ 2329946 h 3837982"/>
              <a:gd name="connsiteX3" fmla="*/ 2745883 w 3157568"/>
              <a:gd name="connsiteY3" fmla="*/ 3208280 h 3837982"/>
              <a:gd name="connsiteX4" fmla="*/ 1722314 w 3157568"/>
              <a:gd name="connsiteY4" fmla="*/ 3716751 h 3837982"/>
              <a:gd name="connsiteX5" fmla="*/ 1578875 w 3157568"/>
              <a:gd name="connsiteY5" fmla="*/ 3837982 h 3837982"/>
              <a:gd name="connsiteX6" fmla="*/ 1440602 w 3157568"/>
              <a:gd name="connsiteY6" fmla="*/ 3716751 h 3837982"/>
              <a:gd name="connsiteX7" fmla="*/ 417034 w 3157568"/>
              <a:gd name="connsiteY7" fmla="*/ 3208280 h 3837982"/>
              <a:gd name="connsiteX8" fmla="*/ 5349 w 3157568"/>
              <a:gd name="connsiteY8" fmla="*/ 2329946 h 3837982"/>
              <a:gd name="connsiteX9" fmla="*/ 0 w 3157568"/>
              <a:gd name="connsiteY9" fmla="*/ 4839 h 3837982"/>
              <a:gd name="connsiteX0" fmla="*/ 255 w 3152474"/>
              <a:gd name="connsiteY0" fmla="*/ 0 h 3837982"/>
              <a:gd name="connsiteX1" fmla="*/ 3152474 w 3152474"/>
              <a:gd name="connsiteY1" fmla="*/ 0 h 3837982"/>
              <a:gd name="connsiteX2" fmla="*/ 3152474 w 3152474"/>
              <a:gd name="connsiteY2" fmla="*/ 2329946 h 3837982"/>
              <a:gd name="connsiteX3" fmla="*/ 2740789 w 3152474"/>
              <a:gd name="connsiteY3" fmla="*/ 3208280 h 3837982"/>
              <a:gd name="connsiteX4" fmla="*/ 1717220 w 3152474"/>
              <a:gd name="connsiteY4" fmla="*/ 3716751 h 3837982"/>
              <a:gd name="connsiteX5" fmla="*/ 1573781 w 3152474"/>
              <a:gd name="connsiteY5" fmla="*/ 3837982 h 3837982"/>
              <a:gd name="connsiteX6" fmla="*/ 1435508 w 3152474"/>
              <a:gd name="connsiteY6" fmla="*/ 3716751 h 3837982"/>
              <a:gd name="connsiteX7" fmla="*/ 411940 w 3152474"/>
              <a:gd name="connsiteY7" fmla="*/ 3208280 h 3837982"/>
              <a:gd name="connsiteX8" fmla="*/ 255 w 3152474"/>
              <a:gd name="connsiteY8" fmla="*/ 2329946 h 3837982"/>
              <a:gd name="connsiteX9" fmla="*/ 0 w 3152474"/>
              <a:gd name="connsiteY9" fmla="*/ 35404 h 3837982"/>
              <a:gd name="connsiteX0" fmla="*/ 3152474 w 3152474"/>
              <a:gd name="connsiteY0" fmla="*/ 0 h 3837982"/>
              <a:gd name="connsiteX1" fmla="*/ 3152474 w 3152474"/>
              <a:gd name="connsiteY1" fmla="*/ 2329946 h 3837982"/>
              <a:gd name="connsiteX2" fmla="*/ 2740789 w 3152474"/>
              <a:gd name="connsiteY2" fmla="*/ 3208280 h 3837982"/>
              <a:gd name="connsiteX3" fmla="*/ 1717220 w 3152474"/>
              <a:gd name="connsiteY3" fmla="*/ 3716751 h 3837982"/>
              <a:gd name="connsiteX4" fmla="*/ 1573781 w 3152474"/>
              <a:gd name="connsiteY4" fmla="*/ 3837982 h 3837982"/>
              <a:gd name="connsiteX5" fmla="*/ 1435508 w 3152474"/>
              <a:gd name="connsiteY5" fmla="*/ 3716751 h 3837982"/>
              <a:gd name="connsiteX6" fmla="*/ 411940 w 3152474"/>
              <a:gd name="connsiteY6" fmla="*/ 3208280 h 3837982"/>
              <a:gd name="connsiteX7" fmla="*/ 255 w 3152474"/>
              <a:gd name="connsiteY7" fmla="*/ 2329946 h 3837982"/>
              <a:gd name="connsiteX8" fmla="*/ 0 w 3152474"/>
              <a:gd name="connsiteY8" fmla="*/ 35404 h 3837982"/>
              <a:gd name="connsiteX0" fmla="*/ 3152474 w 3152474"/>
              <a:gd name="connsiteY0" fmla="*/ 0 h 3837982"/>
              <a:gd name="connsiteX1" fmla="*/ 3152474 w 3152474"/>
              <a:gd name="connsiteY1" fmla="*/ 2329946 h 3837982"/>
              <a:gd name="connsiteX2" fmla="*/ 2740789 w 3152474"/>
              <a:gd name="connsiteY2" fmla="*/ 3208280 h 3837982"/>
              <a:gd name="connsiteX3" fmla="*/ 1717220 w 3152474"/>
              <a:gd name="connsiteY3" fmla="*/ 3716751 h 3837982"/>
              <a:gd name="connsiteX4" fmla="*/ 1573781 w 3152474"/>
              <a:gd name="connsiteY4" fmla="*/ 3837982 h 3837982"/>
              <a:gd name="connsiteX5" fmla="*/ 1435508 w 3152474"/>
              <a:gd name="connsiteY5" fmla="*/ 3716751 h 3837982"/>
              <a:gd name="connsiteX6" fmla="*/ 411940 w 3152474"/>
              <a:gd name="connsiteY6" fmla="*/ 3208280 h 3837982"/>
              <a:gd name="connsiteX7" fmla="*/ 255 w 3152474"/>
              <a:gd name="connsiteY7" fmla="*/ 2329946 h 3837982"/>
              <a:gd name="connsiteX8" fmla="*/ 0 w 3152474"/>
              <a:gd name="connsiteY8" fmla="*/ 4839 h 383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474" h="3837982">
                <a:moveTo>
                  <a:pt x="3152474" y="0"/>
                </a:moveTo>
                <a:lnTo>
                  <a:pt x="3152474" y="2329946"/>
                </a:lnTo>
                <a:cubicBezTo>
                  <a:pt x="3152474" y="2783403"/>
                  <a:pt x="3023823" y="3010372"/>
                  <a:pt x="2740789" y="3208280"/>
                </a:cubicBezTo>
                <a:cubicBezTo>
                  <a:pt x="2446441" y="3378814"/>
                  <a:pt x="2060081" y="3451796"/>
                  <a:pt x="1717220" y="3716751"/>
                </a:cubicBezTo>
                <a:lnTo>
                  <a:pt x="1573781" y="3837982"/>
                </a:lnTo>
                <a:lnTo>
                  <a:pt x="1435508" y="3716751"/>
                </a:lnTo>
                <a:cubicBezTo>
                  <a:pt x="1092646" y="3451796"/>
                  <a:pt x="706286" y="3378814"/>
                  <a:pt x="411940" y="3208280"/>
                </a:cubicBezTo>
                <a:cubicBezTo>
                  <a:pt x="128905" y="3010372"/>
                  <a:pt x="255" y="2783403"/>
                  <a:pt x="255" y="2329946"/>
                </a:cubicBezTo>
                <a:cubicBezTo>
                  <a:pt x="255" y="1553297"/>
                  <a:pt x="0" y="4839"/>
                  <a:pt x="0" y="4839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4BD717D-C78B-4563-834F-8AC2FA831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5438" y="3022411"/>
            <a:ext cx="3152219" cy="3823431"/>
          </a:xfrm>
          <a:custGeom>
            <a:avLst/>
            <a:gdLst>
              <a:gd name="connsiteX0" fmla="*/ 1573526 w 3152219"/>
              <a:gd name="connsiteY0" fmla="*/ 0 h 3823431"/>
              <a:gd name="connsiteX1" fmla="*/ 1716965 w 3152219"/>
              <a:gd name="connsiteY1" fmla="*/ 121231 h 3823431"/>
              <a:gd name="connsiteX2" fmla="*/ 2740534 w 3152219"/>
              <a:gd name="connsiteY2" fmla="*/ 629702 h 3823431"/>
              <a:gd name="connsiteX3" fmla="*/ 3152219 w 3152219"/>
              <a:gd name="connsiteY3" fmla="*/ 1508036 h 3823431"/>
              <a:gd name="connsiteX4" fmla="*/ 3152219 w 3152219"/>
              <a:gd name="connsiteY4" fmla="*/ 3823431 h 3823431"/>
              <a:gd name="connsiteX5" fmla="*/ 0 w 3152219"/>
              <a:gd name="connsiteY5" fmla="*/ 3823431 h 3823431"/>
              <a:gd name="connsiteX6" fmla="*/ 0 w 3152219"/>
              <a:gd name="connsiteY6" fmla="*/ 1508036 h 3823431"/>
              <a:gd name="connsiteX7" fmla="*/ 411685 w 3152219"/>
              <a:gd name="connsiteY7" fmla="*/ 629702 h 3823431"/>
              <a:gd name="connsiteX8" fmla="*/ 1435253 w 3152219"/>
              <a:gd name="connsiteY8" fmla="*/ 121231 h 3823431"/>
              <a:gd name="connsiteX0" fmla="*/ 0 w 3152219"/>
              <a:gd name="connsiteY0" fmla="*/ 3823431 h 3914871"/>
              <a:gd name="connsiteX1" fmla="*/ 0 w 3152219"/>
              <a:gd name="connsiteY1" fmla="*/ 1508036 h 3914871"/>
              <a:gd name="connsiteX2" fmla="*/ 411685 w 3152219"/>
              <a:gd name="connsiteY2" fmla="*/ 629702 h 3914871"/>
              <a:gd name="connsiteX3" fmla="*/ 1435253 w 3152219"/>
              <a:gd name="connsiteY3" fmla="*/ 121231 h 3914871"/>
              <a:gd name="connsiteX4" fmla="*/ 1573526 w 3152219"/>
              <a:gd name="connsiteY4" fmla="*/ 0 h 3914871"/>
              <a:gd name="connsiteX5" fmla="*/ 1716965 w 3152219"/>
              <a:gd name="connsiteY5" fmla="*/ 121231 h 3914871"/>
              <a:gd name="connsiteX6" fmla="*/ 2740534 w 3152219"/>
              <a:gd name="connsiteY6" fmla="*/ 629702 h 3914871"/>
              <a:gd name="connsiteX7" fmla="*/ 3152219 w 3152219"/>
              <a:gd name="connsiteY7" fmla="*/ 1508036 h 3914871"/>
              <a:gd name="connsiteX8" fmla="*/ 3152219 w 3152219"/>
              <a:gd name="connsiteY8" fmla="*/ 3823431 h 3914871"/>
              <a:gd name="connsiteX9" fmla="*/ 91440 w 3152219"/>
              <a:gd name="connsiteY9" fmla="*/ 3914871 h 3914871"/>
              <a:gd name="connsiteX0" fmla="*/ 0 w 3152219"/>
              <a:gd name="connsiteY0" fmla="*/ 3823431 h 3823431"/>
              <a:gd name="connsiteX1" fmla="*/ 0 w 3152219"/>
              <a:gd name="connsiteY1" fmla="*/ 1508036 h 3823431"/>
              <a:gd name="connsiteX2" fmla="*/ 411685 w 3152219"/>
              <a:gd name="connsiteY2" fmla="*/ 629702 h 3823431"/>
              <a:gd name="connsiteX3" fmla="*/ 1435253 w 3152219"/>
              <a:gd name="connsiteY3" fmla="*/ 121231 h 3823431"/>
              <a:gd name="connsiteX4" fmla="*/ 1573526 w 3152219"/>
              <a:gd name="connsiteY4" fmla="*/ 0 h 3823431"/>
              <a:gd name="connsiteX5" fmla="*/ 1716965 w 3152219"/>
              <a:gd name="connsiteY5" fmla="*/ 121231 h 3823431"/>
              <a:gd name="connsiteX6" fmla="*/ 2740534 w 3152219"/>
              <a:gd name="connsiteY6" fmla="*/ 629702 h 3823431"/>
              <a:gd name="connsiteX7" fmla="*/ 3152219 w 3152219"/>
              <a:gd name="connsiteY7" fmla="*/ 1508036 h 3823431"/>
              <a:gd name="connsiteX8" fmla="*/ 3152219 w 3152219"/>
              <a:gd name="connsiteY8" fmla="*/ 3823431 h 382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219" h="3823431">
                <a:moveTo>
                  <a:pt x="0" y="3823431"/>
                </a:moveTo>
                <a:lnTo>
                  <a:pt x="0" y="1508036"/>
                </a:lnTo>
                <a:cubicBezTo>
                  <a:pt x="0" y="1054579"/>
                  <a:pt x="128650" y="827610"/>
                  <a:pt x="411685" y="629702"/>
                </a:cubicBezTo>
                <a:cubicBezTo>
                  <a:pt x="706031" y="459168"/>
                  <a:pt x="1092391" y="386186"/>
                  <a:pt x="1435253" y="121231"/>
                </a:cubicBezTo>
                <a:lnTo>
                  <a:pt x="1573526" y="0"/>
                </a:lnTo>
                <a:lnTo>
                  <a:pt x="1716965" y="121231"/>
                </a:lnTo>
                <a:cubicBezTo>
                  <a:pt x="2059826" y="386186"/>
                  <a:pt x="2446186" y="459168"/>
                  <a:pt x="2740534" y="629702"/>
                </a:cubicBezTo>
                <a:cubicBezTo>
                  <a:pt x="3023568" y="827610"/>
                  <a:pt x="3152219" y="1054579"/>
                  <a:pt x="3152219" y="1508036"/>
                </a:cubicBezTo>
                <a:lnTo>
                  <a:pt x="3152219" y="3823431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2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6703D-3C40-0F4B-A509-DBBC43E1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030"/>
            <a:ext cx="4470832" cy="15073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400"/>
              <a:t>НАЧАТЬ НОВЫЕ ОТНОШЕНИЕ С ВОДОЙ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20E58F-FCC1-B24E-A451-E64196314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844800"/>
            <a:ext cx="4470831" cy="305317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700"/>
              <a:t>Рядом с прекрасным DAMAC Hills, но в то же время скрытым от суеты, находится DAMAC Lagoons — новое сообщество, где очаровательные виллы и таунхаусы окружают кристально чистые лагуны, белые песчаные пляжи, атмосфера тропических островов и множество других очаровательных впечатлений. Отправляйтесь в отпуск, не выходя из дома.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Изображение выглядит как вода, лодка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B8F9429-9E67-5045-AD68-E77D1351E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718" y="1514476"/>
            <a:ext cx="5843429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DAE09B-91B7-E348-A489-C7DC87A56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844800"/>
            <a:ext cx="5143500" cy="3053170"/>
          </a:xfrm>
        </p:spPr>
        <p:txBody>
          <a:bodyPr anchor="b">
            <a:normAutofit lnSpcReduction="10000"/>
          </a:bodyPr>
          <a:lstStyle/>
          <a:p>
            <a:r>
              <a:rPr lang="ru-RU" sz="1900" dirty="0"/>
              <a:t>ПОГРУЖАЙСЯ В НОВЫЙ ОПЫТ Просыпайся, вставай, выходи. Собери свою команду. В списке дел есть множество водных приключений. Отправьтесь в </a:t>
            </a:r>
            <a:r>
              <a:rPr lang="ru-RU" sz="1900" dirty="0" err="1"/>
              <a:t>сноркелинг</a:t>
            </a:r>
            <a:r>
              <a:rPr lang="ru-RU" sz="1900" dirty="0"/>
              <a:t>-экспедицию. Затем прокатитесь на гидроцикле. Или, может быть, бороздить волны. Вы когда-нибудь катались на </a:t>
            </a:r>
            <a:r>
              <a:rPr lang="ru-RU" sz="1900" dirty="0" err="1"/>
              <a:t>зиплайне</a:t>
            </a:r>
            <a:r>
              <a:rPr lang="ru-RU" sz="1900" dirty="0"/>
              <a:t> в лагуне? Как насчет водного батута? Откройте для себя новые способы отдыха.</a:t>
            </a:r>
          </a:p>
        </p:txBody>
      </p:sp>
      <p:pic>
        <p:nvPicPr>
          <p:cNvPr id="6145" name="Picture 1" descr="page15image66932560">
            <a:extLst>
              <a:ext uri="{FF2B5EF4-FFF2-40B4-BE49-F238E27FC236}">
                <a16:creationId xmlns:a16="http://schemas.microsoft.com/office/drawing/2014/main" id="{EF15B80F-7FEA-EF45-9695-C384BDDD2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7" r="21774" b="-2"/>
          <a:stretch/>
        </p:blipFill>
        <p:spPr bwMode="auto">
          <a:xfrm>
            <a:off x="7205595" y="812056"/>
            <a:ext cx="3876811" cy="5127565"/>
          </a:xfrm>
          <a:custGeom>
            <a:avLst/>
            <a:gdLst/>
            <a:ahLst/>
            <a:cxnLst/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BE9E86F5-3804-4993-9353-B93A62BA6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28" y="722659"/>
            <a:ext cx="4014345" cy="5291886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7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9" name="Picture 1" descr="page18image67024560">
            <a:extLst>
              <a:ext uri="{FF2B5EF4-FFF2-40B4-BE49-F238E27FC236}">
                <a16:creationId xmlns:a16="http://schemas.microsoft.com/office/drawing/2014/main" id="{05AE7D83-CB63-9446-802C-0336768E2A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23227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ECEF1-1D16-0240-9C8D-DECC2B87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843" y="255425"/>
            <a:ext cx="7983941" cy="11908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ПОГРУЖАЙТЕСЬ </a:t>
            </a:r>
            <a:r>
              <a:rPr lang="en-US" sz="1400" dirty="0" err="1">
                <a:solidFill>
                  <a:srgbClr val="FFFFFF"/>
                </a:solidFill>
              </a:rPr>
              <a:t>В</a:t>
            </a:r>
            <a:r>
              <a:rPr lang="en-US" sz="1400" dirty="0">
                <a:solidFill>
                  <a:srgbClr val="FFFFFF"/>
                </a:solidFill>
              </a:rPr>
              <a:t> ФЭНТЕЗИ</a:t>
            </a:r>
            <a:r>
              <a:rPr lang="ru-RU" sz="1400" dirty="0">
                <a:solidFill>
                  <a:srgbClr val="FFFFFF"/>
                </a:solidFill>
              </a:rPr>
              <a:t>:</a:t>
            </a:r>
            <a:br>
              <a:rPr lang="ru-RU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ru-RU" sz="1400" dirty="0">
                <a:solidFill>
                  <a:srgbClr val="FFFFFF"/>
                </a:solidFill>
              </a:rPr>
              <a:t>Вас никогда не укачает в</a:t>
            </a:r>
            <a:r>
              <a:rPr lang="en-US" sz="1400" dirty="0">
                <a:solidFill>
                  <a:srgbClr val="FFFFFF"/>
                </a:solidFill>
              </a:rPr>
              <a:t> вод</a:t>
            </a:r>
            <a:r>
              <a:rPr lang="ru-RU" sz="1400" dirty="0">
                <a:solidFill>
                  <a:srgbClr val="FFFFFF"/>
                </a:solidFill>
              </a:rPr>
              <a:t>ах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ru-RU" sz="1400" dirty="0">
                <a:solidFill>
                  <a:srgbClr val="FFFFFF"/>
                </a:solidFill>
              </a:rPr>
              <a:t>лагуны</a:t>
            </a:r>
            <a:r>
              <a:rPr lang="en-US" sz="1400" dirty="0">
                <a:solidFill>
                  <a:srgbClr val="FFFFFF"/>
                </a:solidFill>
              </a:rPr>
              <a:t> DAMAC. </a:t>
            </a:r>
            <a:r>
              <a:rPr lang="ru-RU" sz="1400" dirty="0">
                <a:solidFill>
                  <a:srgbClr val="FFFFFF"/>
                </a:solidFill>
              </a:rPr>
              <a:t>А </a:t>
            </a:r>
            <a:r>
              <a:rPr lang="en-US" sz="1400" dirty="0" err="1">
                <a:solidFill>
                  <a:srgbClr val="FFFFFF"/>
                </a:solidFill>
              </a:rPr>
              <a:t>когда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день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наконец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закончится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прогуляйтесь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по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песку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и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выйдите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на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поляну</a:t>
            </a:r>
            <a:r>
              <a:rPr lang="en-US" sz="1400" dirty="0">
                <a:solidFill>
                  <a:srgbClr val="FFFFFF"/>
                </a:solidFill>
              </a:rPr>
              <a:t>, окаймленную </a:t>
            </a:r>
            <a:r>
              <a:rPr lang="en-US" sz="1400" dirty="0" err="1">
                <a:solidFill>
                  <a:srgbClr val="FFFFFF"/>
                </a:solidFill>
              </a:rPr>
              <a:t>пальмами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en-US" sz="1400" dirty="0" err="1">
                <a:solidFill>
                  <a:srgbClr val="FFFFFF"/>
                </a:solidFill>
              </a:rPr>
              <a:t>Выберите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уютное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место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расслабьтесь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под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безмятежным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ночным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небом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и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окунитесь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в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магию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кино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на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большом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экране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под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звездами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ru-RU" sz="1400" dirty="0">
                <a:solidFill>
                  <a:srgbClr val="FFFFFF"/>
                </a:solidFill>
              </a:rPr>
              <a:t>плавая </a:t>
            </a:r>
            <a:r>
              <a:rPr lang="en-US" sz="1400" dirty="0" err="1">
                <a:solidFill>
                  <a:srgbClr val="FFFFFF"/>
                </a:solidFill>
              </a:rPr>
              <a:t>на</a:t>
            </a:r>
            <a:r>
              <a:rPr lang="en-US" sz="1400" dirty="0">
                <a:solidFill>
                  <a:srgbClr val="FFFFFF"/>
                </a:solidFill>
              </a:rPr>
              <a:t> мелководье.</a:t>
            </a:r>
          </a:p>
        </p:txBody>
      </p:sp>
    </p:spTree>
    <p:extLst>
      <p:ext uri="{BB962C8B-B14F-4D97-AF65-F5344CB8AC3E}">
        <p14:creationId xmlns:p14="http://schemas.microsoft.com/office/powerpoint/2010/main" val="3403279024"/>
      </p:ext>
    </p:extLst>
  </p:cSld>
  <p:clrMapOvr>
    <a:masterClrMapping/>
  </p:clrMapOvr>
</p:sld>
</file>

<file path=ppt/theme/theme1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4535</TotalTime>
  <Words>572</Words>
  <Application>Microsoft Macintosh PowerPoint</Application>
  <PresentationFormat>Широкоэкранный</PresentationFormat>
  <Paragraphs>28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Goudy Old Style</vt:lpstr>
      <vt:lpstr>MarrakeshVTI</vt:lpstr>
      <vt:lpstr>Damac Lagoons</vt:lpstr>
      <vt:lpstr>Презентация PowerPoint</vt:lpstr>
      <vt:lpstr>Презентация PowerPoint</vt:lpstr>
      <vt:lpstr>Плавающий город</vt:lpstr>
      <vt:lpstr>Безмятежный СТАРЫЙ ГОРОД</vt:lpstr>
      <vt:lpstr>ДИКИЙ МОРСКОЙ БЕРЕГ</vt:lpstr>
      <vt:lpstr>НАЧАТЬ НОВЫЕ ОТНОШЕНИЕ С ВОДОЙ</vt:lpstr>
      <vt:lpstr>Презентация PowerPoint</vt:lpstr>
      <vt:lpstr>ПОГРУЖАЙТЕСЬ В ФЭНТЕЗИ:  Вас никогда не укачает в водах лагуны DAMAC. А когда день, наконец, закончится, прогуляйтесь по песку и выйдите на поляну, окаймленную пальмами. Выберите уютное место, расслабьтесь под безмятежным ночным небом и окунитесь в магию кино на большом экране под звездами, плавая на мелководье.</vt:lpstr>
      <vt:lpstr>ПОПРОБУЙТЕ ЧТО-ТО УВЛЕКАТЕЛЬНОЕ: Восхитительные пейзажи вокруг. Аллеи деревьев. Здесь есть все, что связано с  тропическим островом. Насладитесь эклектичным сочетанием ресторанов на свежем воздухе и пляжных кафе или найдите уединенное место, чтобы насладиться всем этим.</vt:lpstr>
      <vt:lpstr>СОВРЕМЕННАЯ ЖИЗНЬ, ВДОХНОВЛЕННАЯ ВОДОЙ</vt:lpstr>
      <vt:lpstr>ТВОЙ ДОМ СРЕДИ ЛАГУН Что может быть более очаровательным, чем экстравагантно большая кристальная лагуна? Лагуна, ведущая к вашему новому дому. Представляем Санторини в DAMAC Lagoons, роскошные таунхаусы и виллы с побеленными фасадами и синими штрихами, напоминающими типичные средиземноморские мотивы. </vt:lpstr>
      <vt:lpstr>Презентация PowerPoint</vt:lpstr>
      <vt:lpstr>Презентация PowerPoint</vt:lpstr>
      <vt:lpstr>ПЛАН ОБЪЕКТА</vt:lpstr>
      <vt:lpstr>ТАУНХАУС НА ТРИ СПАЛЬНИ (LTH-3A-M 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Damac Lagoons</dc:title>
  <dc:creator>sofka_24@mail.ru</dc:creator>
  <cp:lastModifiedBy>sofka_24@mail.ru</cp:lastModifiedBy>
  <cp:revision>1</cp:revision>
  <dcterms:created xsi:type="dcterms:W3CDTF">2022-02-10T16:20:58Z</dcterms:created>
  <dcterms:modified xsi:type="dcterms:W3CDTF">2022-02-13T19:56:47Z</dcterms:modified>
</cp:coreProperties>
</file>