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22ED4D-CC3E-2142-B5F3-9DAC07851152}" v="12" dt="2022-02-13T19:53:14.1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97"/>
    <p:restoredTop sz="94687"/>
  </p:normalViewPr>
  <p:slideViewPr>
    <p:cSldViewPr snapToGrid="0" snapToObjects="1">
      <p:cViewPr varScale="1">
        <p:scale>
          <a:sx n="90" d="100"/>
          <a:sy n="90" d="100"/>
        </p:scale>
        <p:origin x="224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41272-CE0A-774B-8433-50E4D7187762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1AB1D-47F6-A840-BBDE-B3075491C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993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AB1D-47F6-A840-BBDE-B3075491CAC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218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10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2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35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96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98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4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34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43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98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68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71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8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2/13/22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0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01" r:id="rId5"/>
    <p:sldLayoutId id="2147483702" r:id="rId6"/>
    <p:sldLayoutId id="2147483708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8" name="Rectangle 117">
            <a:extLst>
              <a:ext uri="{FF2B5EF4-FFF2-40B4-BE49-F238E27FC236}">
                <a16:creationId xmlns:a16="http://schemas.microsoft.com/office/drawing/2014/main" id="{DCE1AED4-C7FF-4468-BF54-4470A0A3E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" name="Picture 2">
            <a:extLst>
              <a:ext uri="{FF2B5EF4-FFF2-40B4-BE49-F238E27FC236}">
                <a16:creationId xmlns:a16="http://schemas.microsoft.com/office/drawing/2014/main" id="{024A87B0-C961-48D6-A530-CA92340011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17" r="-1" b="2898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20" name="Rectangle 119">
            <a:extLst>
              <a:ext uri="{FF2B5EF4-FFF2-40B4-BE49-F238E27FC236}">
                <a16:creationId xmlns:a16="http://schemas.microsoft.com/office/drawing/2014/main" id="{BDE94FAB-AA60-43B4-A2C3-3A940B9A9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40000"/>
                </a:schemeClr>
              </a:gs>
              <a:gs pos="100000">
                <a:schemeClr val="tx1">
                  <a:alpha val="7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69885C-B0CC-D348-A5BE-0291174E8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16721"/>
            <a:ext cx="9144000" cy="1152663"/>
          </a:xfrm>
        </p:spPr>
        <p:txBody>
          <a:bodyPr>
            <a:normAutofit/>
          </a:bodyPr>
          <a:lstStyle/>
          <a:p>
            <a:pPr algn="ctr"/>
            <a:r>
              <a:rPr lang="en-GB">
                <a:solidFill>
                  <a:schemeClr val="bg1"/>
                </a:solidFill>
              </a:rPr>
              <a:t>ACT ONE|ACT TWO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AD3AD6-DC3A-4F45-BCA9-DC887E2A0B7C}"/>
              </a:ext>
            </a:extLst>
          </p:cNvPr>
          <p:cNvSpPr txBox="1"/>
          <p:nvPr/>
        </p:nvSpPr>
        <p:spPr>
          <a:xfrm>
            <a:off x="5593377" y="6304001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EMAAR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06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613B4A9-1C7C-4729-A016-AB42D3979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внутренний, пол, стена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CE64E3CB-B78B-2144-A223-4A61F81729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72" r="1" b="2184"/>
          <a:stretch/>
        </p:blipFill>
        <p:spPr>
          <a:xfrm>
            <a:off x="329316" y="10"/>
            <a:ext cx="11862684" cy="6857990"/>
          </a:xfrm>
          <a:custGeom>
            <a:avLst/>
            <a:gdLst/>
            <a:ahLst/>
            <a:cxnLst/>
            <a:rect l="l" t="t" r="r" b="b"/>
            <a:pathLst>
              <a:path w="11862684" h="6858000">
                <a:moveTo>
                  <a:pt x="1047342" y="0"/>
                </a:moveTo>
                <a:lnTo>
                  <a:pt x="4590463" y="0"/>
                </a:lnTo>
                <a:lnTo>
                  <a:pt x="5499874" y="0"/>
                </a:lnTo>
                <a:lnTo>
                  <a:pt x="5723425" y="0"/>
                </a:lnTo>
                <a:lnTo>
                  <a:pt x="7580390" y="0"/>
                </a:lnTo>
                <a:lnTo>
                  <a:pt x="7747884" y="0"/>
                </a:lnTo>
                <a:lnTo>
                  <a:pt x="7824084" y="0"/>
                </a:lnTo>
                <a:lnTo>
                  <a:pt x="11862684" y="0"/>
                </a:lnTo>
                <a:lnTo>
                  <a:pt x="11862684" y="6858000"/>
                </a:lnTo>
                <a:lnTo>
                  <a:pt x="7824084" y="6858000"/>
                </a:lnTo>
                <a:lnTo>
                  <a:pt x="7747884" y="6858000"/>
                </a:lnTo>
                <a:lnTo>
                  <a:pt x="7580390" y="6858000"/>
                </a:lnTo>
                <a:lnTo>
                  <a:pt x="5723425" y="6858000"/>
                </a:lnTo>
                <a:lnTo>
                  <a:pt x="5499874" y="6858000"/>
                </a:lnTo>
                <a:lnTo>
                  <a:pt x="4590463" y="6858000"/>
                </a:lnTo>
                <a:lnTo>
                  <a:pt x="1654188" y="6858000"/>
                </a:lnTo>
                <a:cubicBezTo>
                  <a:pt x="1530404" y="6786859"/>
                  <a:pt x="1412658" y="6701489"/>
                  <a:pt x="1279816" y="6658805"/>
                </a:cubicBezTo>
                <a:cubicBezTo>
                  <a:pt x="1189242" y="6630349"/>
                  <a:pt x="1101686" y="6580550"/>
                  <a:pt x="1116783" y="6431153"/>
                </a:cubicBezTo>
                <a:cubicBezTo>
                  <a:pt x="1119802" y="6388469"/>
                  <a:pt x="1095648" y="6356456"/>
                  <a:pt x="1059419" y="6367127"/>
                </a:cubicBezTo>
                <a:cubicBezTo>
                  <a:pt x="989979" y="6388469"/>
                  <a:pt x="956768" y="6327999"/>
                  <a:pt x="917520" y="6281757"/>
                </a:cubicBezTo>
                <a:cubicBezTo>
                  <a:pt x="848079" y="6199945"/>
                  <a:pt x="781658" y="6114575"/>
                  <a:pt x="669950" y="6100347"/>
                </a:cubicBezTo>
                <a:cubicBezTo>
                  <a:pt x="691084" y="6036320"/>
                  <a:pt x="727312" y="6043434"/>
                  <a:pt x="760524" y="6057663"/>
                </a:cubicBezTo>
                <a:cubicBezTo>
                  <a:pt x="848079" y="6093234"/>
                  <a:pt x="935634" y="6132361"/>
                  <a:pt x="1023188" y="6167932"/>
                </a:cubicBezTo>
                <a:cubicBezTo>
                  <a:pt x="1080552" y="6189274"/>
                  <a:pt x="1137916" y="6221287"/>
                  <a:pt x="1213395" y="6196388"/>
                </a:cubicBezTo>
                <a:cubicBezTo>
                  <a:pt x="1146974" y="6068335"/>
                  <a:pt x="1035266" y="6043434"/>
                  <a:pt x="944692" y="6004307"/>
                </a:cubicBezTo>
                <a:cubicBezTo>
                  <a:pt x="832982" y="5954508"/>
                  <a:pt x="766562" y="5862025"/>
                  <a:pt x="685045" y="5755314"/>
                </a:cubicBezTo>
                <a:cubicBezTo>
                  <a:pt x="766562" y="5726858"/>
                  <a:pt x="817887" y="5805112"/>
                  <a:pt x="884310" y="5801555"/>
                </a:cubicBezTo>
                <a:cubicBezTo>
                  <a:pt x="887328" y="5790884"/>
                  <a:pt x="893366" y="5769542"/>
                  <a:pt x="893366" y="5769542"/>
                </a:cubicBezTo>
                <a:cubicBezTo>
                  <a:pt x="784676" y="5712629"/>
                  <a:pt x="736372" y="5605917"/>
                  <a:pt x="718256" y="5474306"/>
                </a:cubicBezTo>
                <a:cubicBezTo>
                  <a:pt x="712218" y="5406721"/>
                  <a:pt x="672970" y="5385379"/>
                  <a:pt x="633720" y="5353367"/>
                </a:cubicBezTo>
                <a:cubicBezTo>
                  <a:pt x="500878" y="5243097"/>
                  <a:pt x="358980" y="5143500"/>
                  <a:pt x="247270" y="4994104"/>
                </a:cubicBezTo>
                <a:cubicBezTo>
                  <a:pt x="377094" y="5011889"/>
                  <a:pt x="479744" y="5111487"/>
                  <a:pt x="615606" y="5154171"/>
                </a:cubicBezTo>
                <a:cubicBezTo>
                  <a:pt x="506917" y="4990547"/>
                  <a:pt x="365016" y="4905177"/>
                  <a:pt x="235194" y="4805580"/>
                </a:cubicBezTo>
                <a:cubicBezTo>
                  <a:pt x="174810" y="4759339"/>
                  <a:pt x="120468" y="4702425"/>
                  <a:pt x="51026" y="4677526"/>
                </a:cubicBezTo>
                <a:cubicBezTo>
                  <a:pt x="26873" y="4670412"/>
                  <a:pt x="-15396" y="4652628"/>
                  <a:pt x="5740" y="4602828"/>
                </a:cubicBezTo>
                <a:cubicBezTo>
                  <a:pt x="23854" y="4560144"/>
                  <a:pt x="57065" y="4574373"/>
                  <a:pt x="87257" y="4585042"/>
                </a:cubicBezTo>
                <a:cubicBezTo>
                  <a:pt x="159715" y="4613499"/>
                  <a:pt x="238213" y="4613499"/>
                  <a:pt x="337844" y="4613499"/>
                </a:cubicBezTo>
                <a:cubicBezTo>
                  <a:pt x="253310" y="4478331"/>
                  <a:pt x="99332" y="4521016"/>
                  <a:pt x="26873" y="4378734"/>
                </a:cubicBezTo>
                <a:cubicBezTo>
                  <a:pt x="117448" y="4353835"/>
                  <a:pt x="186888" y="4403633"/>
                  <a:pt x="259346" y="4414305"/>
                </a:cubicBezTo>
                <a:cubicBezTo>
                  <a:pt x="325769" y="4424975"/>
                  <a:pt x="340863" y="4400076"/>
                  <a:pt x="325769" y="4321821"/>
                </a:cubicBezTo>
                <a:cubicBezTo>
                  <a:pt x="301616" y="4200882"/>
                  <a:pt x="337844" y="4140411"/>
                  <a:pt x="434458" y="4172424"/>
                </a:cubicBezTo>
                <a:cubicBezTo>
                  <a:pt x="525031" y="4204438"/>
                  <a:pt x="534089" y="4158196"/>
                  <a:pt x="509936" y="4090612"/>
                </a:cubicBezTo>
                <a:cubicBezTo>
                  <a:pt x="473706" y="3991015"/>
                  <a:pt x="512954" y="3912759"/>
                  <a:pt x="540128" y="3827390"/>
                </a:cubicBezTo>
                <a:cubicBezTo>
                  <a:pt x="582395" y="3699337"/>
                  <a:pt x="564281" y="3635309"/>
                  <a:pt x="476725" y="3539269"/>
                </a:cubicBezTo>
                <a:cubicBezTo>
                  <a:pt x="425400" y="3485914"/>
                  <a:pt x="374074" y="3439672"/>
                  <a:pt x="301616" y="3393429"/>
                </a:cubicBezTo>
                <a:cubicBezTo>
                  <a:pt x="467668" y="3368530"/>
                  <a:pt x="295577" y="3283162"/>
                  <a:pt x="352940" y="3229805"/>
                </a:cubicBezTo>
                <a:cubicBezTo>
                  <a:pt x="470686" y="3208463"/>
                  <a:pt x="564281" y="3379202"/>
                  <a:pt x="724294" y="3329402"/>
                </a:cubicBezTo>
                <a:cubicBezTo>
                  <a:pt x="531070" y="3183563"/>
                  <a:pt x="313691" y="3137322"/>
                  <a:pt x="171792" y="2941684"/>
                </a:cubicBezTo>
                <a:cubicBezTo>
                  <a:pt x="205002" y="2899000"/>
                  <a:pt x="238213" y="2941684"/>
                  <a:pt x="265385" y="2923898"/>
                </a:cubicBezTo>
                <a:cubicBezTo>
                  <a:pt x="265385" y="2913227"/>
                  <a:pt x="582395" y="2980812"/>
                  <a:pt x="600510" y="2703362"/>
                </a:cubicBezTo>
                <a:cubicBezTo>
                  <a:pt x="606548" y="2703362"/>
                  <a:pt x="612587" y="2703362"/>
                  <a:pt x="618624" y="2692689"/>
                </a:cubicBezTo>
                <a:cubicBezTo>
                  <a:pt x="651834" y="2653563"/>
                  <a:pt x="621644" y="2561080"/>
                  <a:pt x="675988" y="2553965"/>
                </a:cubicBezTo>
                <a:cubicBezTo>
                  <a:pt x="736372" y="2546851"/>
                  <a:pt x="793735" y="2514837"/>
                  <a:pt x="857136" y="2532623"/>
                </a:cubicBezTo>
                <a:cubicBezTo>
                  <a:pt x="905443" y="2546851"/>
                  <a:pt x="956768" y="2564636"/>
                  <a:pt x="1008094" y="2564636"/>
                </a:cubicBezTo>
                <a:cubicBezTo>
                  <a:pt x="1062438" y="2564636"/>
                  <a:pt x="1137916" y="2685576"/>
                  <a:pt x="1171128" y="2525509"/>
                </a:cubicBezTo>
                <a:cubicBezTo>
                  <a:pt x="1171128" y="2518395"/>
                  <a:pt x="1264720" y="2536181"/>
                  <a:pt x="1316045" y="2543294"/>
                </a:cubicBezTo>
                <a:cubicBezTo>
                  <a:pt x="1358314" y="2550408"/>
                  <a:pt x="1409640" y="2582422"/>
                  <a:pt x="1439830" y="2518395"/>
                </a:cubicBezTo>
                <a:cubicBezTo>
                  <a:pt x="1454926" y="2479267"/>
                  <a:pt x="1382466" y="2408126"/>
                  <a:pt x="1319065" y="2401012"/>
                </a:cubicBezTo>
                <a:cubicBezTo>
                  <a:pt x="1261702" y="2393898"/>
                  <a:pt x="1204338" y="2386784"/>
                  <a:pt x="1149994" y="2401012"/>
                </a:cubicBezTo>
                <a:cubicBezTo>
                  <a:pt x="1083572" y="2418796"/>
                  <a:pt x="1047342" y="2390340"/>
                  <a:pt x="1029227" y="2326314"/>
                </a:cubicBezTo>
                <a:cubicBezTo>
                  <a:pt x="1008094" y="2258731"/>
                  <a:pt x="968844" y="2223159"/>
                  <a:pt x="914500" y="2191146"/>
                </a:cubicBezTo>
                <a:cubicBezTo>
                  <a:pt x="781658" y="2112891"/>
                  <a:pt x="654854" y="2020407"/>
                  <a:pt x="509936" y="1974165"/>
                </a:cubicBezTo>
                <a:cubicBezTo>
                  <a:pt x="482764" y="1967051"/>
                  <a:pt x="449553" y="1952823"/>
                  <a:pt x="437476" y="1892353"/>
                </a:cubicBezTo>
                <a:cubicBezTo>
                  <a:pt x="829964" y="1984836"/>
                  <a:pt x="1186222" y="2223159"/>
                  <a:pt x="1590788" y="2208931"/>
                </a:cubicBezTo>
                <a:cubicBezTo>
                  <a:pt x="1482098" y="2134233"/>
                  <a:pt x="1352276" y="2130676"/>
                  <a:pt x="1234528" y="2077320"/>
                </a:cubicBezTo>
                <a:cubicBezTo>
                  <a:pt x="1319065" y="2038192"/>
                  <a:pt x="1397562" y="2080877"/>
                  <a:pt x="1476060" y="2102219"/>
                </a:cubicBezTo>
                <a:cubicBezTo>
                  <a:pt x="1542482" y="2120004"/>
                  <a:pt x="1602864" y="2123562"/>
                  <a:pt x="1608902" y="2013292"/>
                </a:cubicBezTo>
                <a:cubicBezTo>
                  <a:pt x="1608902" y="2002622"/>
                  <a:pt x="1608902" y="1995507"/>
                  <a:pt x="1608902" y="1984836"/>
                </a:cubicBezTo>
                <a:cubicBezTo>
                  <a:pt x="1584749" y="1938595"/>
                  <a:pt x="1551538" y="1917252"/>
                  <a:pt x="1509271" y="1903025"/>
                </a:cubicBezTo>
                <a:cubicBezTo>
                  <a:pt x="1485118" y="1895910"/>
                  <a:pt x="1451907" y="1881683"/>
                  <a:pt x="1451907" y="1849668"/>
                </a:cubicBezTo>
                <a:cubicBezTo>
                  <a:pt x="1454926" y="1728729"/>
                  <a:pt x="1373409" y="1693158"/>
                  <a:pt x="1294912" y="1657587"/>
                </a:cubicBezTo>
                <a:cubicBezTo>
                  <a:pt x="1337180" y="1597117"/>
                  <a:pt x="1373409" y="1639802"/>
                  <a:pt x="1406620" y="1636245"/>
                </a:cubicBezTo>
                <a:cubicBezTo>
                  <a:pt x="1427754" y="1632688"/>
                  <a:pt x="1448887" y="1629132"/>
                  <a:pt x="1448887" y="1597117"/>
                </a:cubicBezTo>
                <a:cubicBezTo>
                  <a:pt x="1448887" y="1572219"/>
                  <a:pt x="1439830" y="1540204"/>
                  <a:pt x="1418696" y="1540204"/>
                </a:cubicBezTo>
                <a:cubicBezTo>
                  <a:pt x="1285854" y="1536647"/>
                  <a:pt x="1210375" y="1365909"/>
                  <a:pt x="1071494" y="1365909"/>
                </a:cubicBezTo>
                <a:cubicBezTo>
                  <a:pt x="986960" y="1365909"/>
                  <a:pt x="1113764" y="1269868"/>
                  <a:pt x="1044324" y="1230741"/>
                </a:cubicBezTo>
                <a:cubicBezTo>
                  <a:pt x="1029227" y="1220069"/>
                  <a:pt x="1086591" y="1205842"/>
                  <a:pt x="1110744" y="1209399"/>
                </a:cubicBezTo>
                <a:cubicBezTo>
                  <a:pt x="1134897" y="1212955"/>
                  <a:pt x="1156032" y="1237855"/>
                  <a:pt x="1186222" y="1220069"/>
                </a:cubicBezTo>
                <a:cubicBezTo>
                  <a:pt x="1201318" y="1156043"/>
                  <a:pt x="1162069" y="1131144"/>
                  <a:pt x="1125840" y="1113358"/>
                </a:cubicBezTo>
                <a:cubicBezTo>
                  <a:pt x="1047342" y="1070674"/>
                  <a:pt x="968844" y="1020875"/>
                  <a:pt x="881290" y="1006647"/>
                </a:cubicBezTo>
                <a:cubicBezTo>
                  <a:pt x="851099" y="1003089"/>
                  <a:pt x="832982" y="985305"/>
                  <a:pt x="836002" y="949734"/>
                </a:cubicBezTo>
                <a:cubicBezTo>
                  <a:pt x="842040" y="903491"/>
                  <a:pt x="872232" y="917720"/>
                  <a:pt x="896385" y="921277"/>
                </a:cubicBezTo>
                <a:cubicBezTo>
                  <a:pt x="911482" y="924835"/>
                  <a:pt x="926577" y="935506"/>
                  <a:pt x="941672" y="910606"/>
                </a:cubicBezTo>
                <a:cubicBezTo>
                  <a:pt x="588434" y="658055"/>
                  <a:pt x="401247" y="672284"/>
                  <a:pt x="5740" y="465975"/>
                </a:cubicBezTo>
                <a:cubicBezTo>
                  <a:pt x="93294" y="426847"/>
                  <a:pt x="156696" y="455303"/>
                  <a:pt x="217079" y="462417"/>
                </a:cubicBezTo>
                <a:cubicBezTo>
                  <a:pt x="368036" y="480203"/>
                  <a:pt x="274442" y="512216"/>
                  <a:pt x="425400" y="533558"/>
                </a:cubicBezTo>
                <a:cubicBezTo>
                  <a:pt x="497860" y="544229"/>
                  <a:pt x="564281" y="579800"/>
                  <a:pt x="645798" y="522887"/>
                </a:cubicBezTo>
                <a:cubicBezTo>
                  <a:pt x="700142" y="483759"/>
                  <a:pt x="787696" y="526444"/>
                  <a:pt x="854118" y="558458"/>
                </a:cubicBezTo>
                <a:cubicBezTo>
                  <a:pt x="908462" y="586915"/>
                  <a:pt x="962806" y="594028"/>
                  <a:pt x="1035266" y="558458"/>
                </a:cubicBezTo>
                <a:cubicBezTo>
                  <a:pt x="968844" y="537116"/>
                  <a:pt x="917520" y="519330"/>
                  <a:pt x="866193" y="505101"/>
                </a:cubicBezTo>
                <a:cubicBezTo>
                  <a:pt x="823926" y="494431"/>
                  <a:pt x="799772" y="469532"/>
                  <a:pt x="802792" y="416176"/>
                </a:cubicBezTo>
                <a:cubicBezTo>
                  <a:pt x="802792" y="387720"/>
                  <a:pt x="793735" y="348592"/>
                  <a:pt x="823926" y="334364"/>
                </a:cubicBezTo>
                <a:cubicBezTo>
                  <a:pt x="848079" y="320135"/>
                  <a:pt x="881290" y="334364"/>
                  <a:pt x="893366" y="359262"/>
                </a:cubicBezTo>
                <a:cubicBezTo>
                  <a:pt x="908462" y="405504"/>
                  <a:pt x="923557" y="448189"/>
                  <a:pt x="974883" y="451747"/>
                </a:cubicBezTo>
                <a:cubicBezTo>
                  <a:pt x="1044324" y="458860"/>
                  <a:pt x="1005074" y="430405"/>
                  <a:pt x="992998" y="394834"/>
                </a:cubicBezTo>
                <a:cubicBezTo>
                  <a:pt x="980921" y="355706"/>
                  <a:pt x="1017152" y="345034"/>
                  <a:pt x="1041304" y="352148"/>
                </a:cubicBezTo>
                <a:cubicBezTo>
                  <a:pt x="1131878" y="384162"/>
                  <a:pt x="1225472" y="327250"/>
                  <a:pt x="1319065" y="373491"/>
                </a:cubicBezTo>
                <a:cubicBezTo>
                  <a:pt x="1294912" y="259665"/>
                  <a:pt x="1243586" y="209867"/>
                  <a:pt x="1134897" y="192082"/>
                </a:cubicBezTo>
                <a:cubicBezTo>
                  <a:pt x="1095648" y="188525"/>
                  <a:pt x="1053380" y="195638"/>
                  <a:pt x="1017152" y="163625"/>
                </a:cubicBezTo>
                <a:cubicBezTo>
                  <a:pt x="996016" y="145839"/>
                  <a:pt x="974883" y="124497"/>
                  <a:pt x="989979" y="88927"/>
                </a:cubicBezTo>
                <a:cubicBezTo>
                  <a:pt x="999036" y="64027"/>
                  <a:pt x="1023188" y="64027"/>
                  <a:pt x="1044324" y="71141"/>
                </a:cubicBezTo>
                <a:cubicBezTo>
                  <a:pt x="1131878" y="110269"/>
                  <a:pt x="1225472" y="120941"/>
                  <a:pt x="1316045" y="135168"/>
                </a:cubicBezTo>
                <a:cubicBezTo>
                  <a:pt x="1331142" y="138725"/>
                  <a:pt x="1346237" y="145839"/>
                  <a:pt x="1361334" y="110269"/>
                </a:cubicBezTo>
                <a:cubicBezTo>
                  <a:pt x="1255664" y="78255"/>
                  <a:pt x="1153012" y="35571"/>
                  <a:pt x="104734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64733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D9FC6AC-4A12-4825-8ABE-0732B8EF4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внутренний, стена, пол&#10;&#10;Автоматически созданное описание">
            <a:extLst>
              <a:ext uri="{FF2B5EF4-FFF2-40B4-BE49-F238E27FC236}">
                <a16:creationId xmlns:a16="http://schemas.microsoft.com/office/drawing/2014/main" id="{FC313642-B621-534A-9192-A853B133F0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701"/>
          <a:stretch/>
        </p:blipFill>
        <p:spPr>
          <a:xfrm>
            <a:off x="1" y="10"/>
            <a:ext cx="11862683" cy="6857990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64886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6E4CD457-E37B-4177-94C9-92C24E732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внутренний, ванная, стена, окно&#10;&#10;Автоматически созданное описание">
            <a:extLst>
              <a:ext uri="{FF2B5EF4-FFF2-40B4-BE49-F238E27FC236}">
                <a16:creationId xmlns:a16="http://schemas.microsoft.com/office/drawing/2014/main" id="{6A02F0B5-4A8B-1C49-BD9C-AAD8488D17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4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8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E42A3F-F071-6848-9D91-FA475D49D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61726" y="-1502890"/>
            <a:ext cx="6706625" cy="997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059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99F4FCCE-6267-8D44-98FD-F7CCACD30F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498447"/>
              </p:ext>
            </p:extLst>
          </p:nvPr>
        </p:nvGraphicFramePr>
        <p:xfrm>
          <a:off x="3047999" y="1322174"/>
          <a:ext cx="60960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40832360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7446882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408734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Проект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Номер квартиры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Дата сдачи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446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Act </a:t>
                      </a:r>
                      <a:r>
                        <a:rPr lang="en-GB" dirty="0" err="1"/>
                        <a:t>one|Act</a:t>
                      </a:r>
                      <a:r>
                        <a:rPr lang="en-GB" dirty="0"/>
                        <a:t> two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BD Act One Act Two T1-4-404 </a:t>
                      </a:r>
                      <a:endParaRPr lang="en-GB" dirty="0">
                        <a:effectLst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30.09.2022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059264"/>
                  </a:ext>
                </a:extLst>
              </a:tr>
            </a:tbl>
          </a:graphicData>
        </a:graphic>
      </p:graphicFrame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F226FD12-A4AA-E349-B349-2C80FB59F4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194435"/>
              </p:ext>
            </p:extLst>
          </p:nvPr>
        </p:nvGraphicFramePr>
        <p:xfrm>
          <a:off x="1309687" y="2876654"/>
          <a:ext cx="9572625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4525">
                  <a:extLst>
                    <a:ext uri="{9D8B030D-6E8A-4147-A177-3AD203B41FA5}">
                      <a16:colId xmlns:a16="http://schemas.microsoft.com/office/drawing/2014/main" val="956130142"/>
                    </a:ext>
                  </a:extLst>
                </a:gridCol>
                <a:gridCol w="1914525">
                  <a:extLst>
                    <a:ext uri="{9D8B030D-6E8A-4147-A177-3AD203B41FA5}">
                      <a16:colId xmlns:a16="http://schemas.microsoft.com/office/drawing/2014/main" val="3960363379"/>
                    </a:ext>
                  </a:extLst>
                </a:gridCol>
                <a:gridCol w="1914525">
                  <a:extLst>
                    <a:ext uri="{9D8B030D-6E8A-4147-A177-3AD203B41FA5}">
                      <a16:colId xmlns:a16="http://schemas.microsoft.com/office/drawing/2014/main" val="2418893037"/>
                    </a:ext>
                  </a:extLst>
                </a:gridCol>
                <a:gridCol w="1914525">
                  <a:extLst>
                    <a:ext uri="{9D8B030D-6E8A-4147-A177-3AD203B41FA5}">
                      <a16:colId xmlns:a16="http://schemas.microsoft.com/office/drawing/2014/main" val="3229073805"/>
                    </a:ext>
                  </a:extLst>
                </a:gridCol>
                <a:gridCol w="1914525">
                  <a:extLst>
                    <a:ext uri="{9D8B030D-6E8A-4147-A177-3AD203B41FA5}">
                      <a16:colId xmlns:a16="http://schemas.microsoft.com/office/drawing/2014/main" val="2710465107"/>
                    </a:ext>
                  </a:extLst>
                </a:gridCol>
              </a:tblGrid>
              <a:tr h="620290">
                <a:tc>
                  <a:txBody>
                    <a:bodyPr/>
                    <a:lstStyle/>
                    <a:p>
                      <a:r>
                        <a:rPr lang="ru-RU" dirty="0"/>
                        <a:t>Тип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Кол-во Блоков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Кол-во спален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Общая площадь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Цена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478717"/>
                  </a:ext>
                </a:extLst>
              </a:tr>
              <a:tr h="620290">
                <a:tc>
                  <a:txBody>
                    <a:bodyPr/>
                    <a:lstStyle/>
                    <a:p>
                      <a:r>
                        <a:rPr lang="ru-RU" dirty="0"/>
                        <a:t>Апартаменты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62 </a:t>
                      </a:r>
                      <a:r>
                        <a:rPr lang="ru-RU" dirty="0"/>
                        <a:t>кв. м.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1,753,888.00 Дирхам 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- 478 000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Долларов </a:t>
                      </a:r>
                      <a:endParaRPr lang="ru-RU" dirty="0">
                        <a:effectLst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461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2940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025" name="Picture 1" descr="page3image50280464">
            <a:extLst>
              <a:ext uri="{FF2B5EF4-FFF2-40B4-BE49-F238E27FC236}">
                <a16:creationId xmlns:a16="http://schemas.microsoft.com/office/drawing/2014/main" id="{0E76134F-2CA6-0C45-B0B6-61C4CA49E1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" r="7822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Rectangle 7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3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2FF0B0-D46F-474F-AB3A-55759DEB8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10905059" cy="33303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i="1">
                <a:solidFill>
                  <a:schemeClr val="bg1"/>
                </a:solidFill>
              </a:rPr>
              <a:t>Компания Emaar Properties, основанная в 1997 году, является новаторским застройщиком интегрированных, тщательно спланированных сообществ. Emaar стоит за некоторыми из самых знаковых проектов в мире, включая Burj Khalifa, The Dubai Mall, The Dubai Fountain и Downtown Dubai, которые являются флагманскими проектами Emaar. Emaar Properties расширила свой опыт, развиваясь в сфере гостеприимства, отдыха и розничной торговли. 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809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1" name="Rectangle 69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C67F23-C313-0B43-8106-B405CA91E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33297"/>
            <a:ext cx="3816096" cy="384366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400"/>
              <a:t>Деловой центр Дубая, флагманский проект Emaar, представляет собой многофункциональный проект площадью 500 акров и может похвастаться активами мирового класса, включая коммерческие, жилые, гостиничные, развлекательные, торговые и развлекательные объекты. Комплексная застройка расположена на открытых зеленых насаждениях и усеяна озерами и другими водными объектами, что делает такие ​​простые вещи, как прогулку незабываемой и очаровательной.</a:t>
            </a:r>
          </a:p>
        </p:txBody>
      </p:sp>
      <p:pic>
        <p:nvPicPr>
          <p:cNvPr id="2049" name="Picture 1" descr="page5image50129472">
            <a:extLst>
              <a:ext uri="{FF2B5EF4-FFF2-40B4-BE49-F238E27FC236}">
                <a16:creationId xmlns:a16="http://schemas.microsoft.com/office/drawing/2014/main" id="{9246E325-7DA3-7B4F-81AF-F97490A637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3" r="25637"/>
          <a:stretch/>
        </p:blipFill>
        <p:spPr bwMode="auto"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453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1CDD8E39-EA14-4679-9655-1BFF5A7B6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C2A6523-1E9A-0B41-97E7-C2092269C9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59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63F01BB5-46F8-0A4C-80D6-F7D0D1760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1709" y="4811636"/>
            <a:ext cx="5552089" cy="154471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1100"/>
              <a:t>ОПЕРНЫЙ РАЙОН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100"/>
              <a:t>Новая и процветающая культурная душа Дубая располагается в Оперном районе. Многофункциональная разработка призвана продвигать искусство, культуру и события, демонстрируя невероятных исполнителей со всего мира и продвигая местных и талантливых артистов. В самом сердце Оперного квартала расположилась Дубайская опера, многоформатный центр исполнительских искусств, столь же культовый по внешнему виду, как всемирно известный Сиднейский оперный театр</a:t>
            </a:r>
          </a:p>
        </p:txBody>
      </p:sp>
    </p:spTree>
    <p:extLst>
      <p:ext uri="{BB962C8B-B14F-4D97-AF65-F5344CB8AC3E}">
        <p14:creationId xmlns:p14="http://schemas.microsoft.com/office/powerpoint/2010/main" val="1657485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внешний, город&#10;&#10;Автоматически созданное описание">
            <a:extLst>
              <a:ext uri="{FF2B5EF4-FFF2-40B4-BE49-F238E27FC236}">
                <a16:creationId xmlns:a16="http://schemas.microsoft.com/office/drawing/2014/main" id="{8008A496-9DC7-5B4F-8211-6382EE3F33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3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DF9613-9231-D34A-966C-127AF5091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2"/>
            <a:ext cx="4023360" cy="28022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800" i="1"/>
              <a:t>Исключительная жилая башня, Act One|Act Two, возвышается в самом сердце Оперного квартала, по бокам от Оперного театра. Дизайн башни был вдохновлен культовым фонтаном Дубая и, помимо создания динамичного фасада, стоит у ворот самого известного проекта в мире, Бурдж-Халифа.</a:t>
            </a:r>
          </a:p>
        </p:txBody>
      </p:sp>
    </p:spTree>
    <p:extLst>
      <p:ext uri="{BB962C8B-B14F-4D97-AF65-F5344CB8AC3E}">
        <p14:creationId xmlns:p14="http://schemas.microsoft.com/office/powerpoint/2010/main" val="20563562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26" name="Rectangle 22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8EA070-8E61-8947-9B2B-BFA80B024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900" i="1"/>
              <a:t>Возвышаясь с правой стороны от Оперного театра, Act One|Act Two предлагает невероятные виды на Дубайский фонтан и Бурдж-Халифа. Благодаря отличному расположению в центре Дубая жители башни могут рассчитывать на участие в грандиозных торжествах и развлекательных мероприятиях в течение всего года, не говоря уже об их идеальном расположении в единственном культурном и развлекательном центре в Персидском заливе.</a:t>
            </a:r>
          </a:p>
        </p:txBody>
      </p:sp>
      <p:pic>
        <p:nvPicPr>
          <p:cNvPr id="7" name="Рисунок 6" descr="Изображение выглядит как здание, город, внешний, высокий&#10;&#10;Автоматически созданное описание">
            <a:extLst>
              <a:ext uri="{FF2B5EF4-FFF2-40B4-BE49-F238E27FC236}">
                <a16:creationId xmlns:a16="http://schemas.microsoft.com/office/drawing/2014/main" id="{16DB79C8-24CF-D140-ACFE-5A6E77280F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95" r="17395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7171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DCE1AED4-C7FF-4468-BF54-4470A0A3E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здание, внешний, город, многоквартирный дом&#10;&#10;Автоматически созданное описание">
            <a:extLst>
              <a:ext uri="{FF2B5EF4-FFF2-40B4-BE49-F238E27FC236}">
                <a16:creationId xmlns:a16="http://schemas.microsoft.com/office/drawing/2014/main" id="{2E5FC871-F1F8-234A-AF38-3EC4C7502F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09" r="-1" b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8" name="Rectangle 13">
            <a:extLst>
              <a:ext uri="{FF2B5EF4-FFF2-40B4-BE49-F238E27FC236}">
                <a16:creationId xmlns:a16="http://schemas.microsoft.com/office/drawing/2014/main" id="{BDE94FAB-AA60-43B4-A2C3-3A940B9A9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40000"/>
                </a:schemeClr>
              </a:gs>
              <a:gs pos="100000">
                <a:schemeClr val="tx1">
                  <a:alpha val="7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A69821-2A5F-3D44-94B9-F7876549F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76" y="5053714"/>
            <a:ext cx="9144000" cy="11526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200" i="1" dirty="0" err="1">
                <a:solidFill>
                  <a:schemeClr val="bg1"/>
                </a:solidFill>
              </a:rPr>
              <a:t>В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200" i="1" dirty="0" err="1">
                <a:solidFill>
                  <a:schemeClr val="bg1"/>
                </a:solidFill>
              </a:rPr>
              <a:t>башне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200" i="1" dirty="0" err="1">
                <a:solidFill>
                  <a:schemeClr val="bg1"/>
                </a:solidFill>
              </a:rPr>
              <a:t>жителям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200" i="1" dirty="0" err="1">
                <a:solidFill>
                  <a:schemeClr val="bg1"/>
                </a:solidFill>
              </a:rPr>
              <a:t>предоставляется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200" i="1" dirty="0" err="1">
                <a:solidFill>
                  <a:schemeClr val="bg1"/>
                </a:solidFill>
              </a:rPr>
              <a:t>свободный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200" i="1" dirty="0" err="1">
                <a:solidFill>
                  <a:schemeClr val="bg1"/>
                </a:solidFill>
              </a:rPr>
              <a:t>доступ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200" i="1" dirty="0" err="1">
                <a:solidFill>
                  <a:schemeClr val="bg1"/>
                </a:solidFill>
              </a:rPr>
              <a:t>к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200" i="1" dirty="0" err="1">
                <a:solidFill>
                  <a:schemeClr val="bg1"/>
                </a:solidFill>
              </a:rPr>
              <a:t>тренажерному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200" i="1" dirty="0" err="1">
                <a:solidFill>
                  <a:schemeClr val="bg1"/>
                </a:solidFill>
              </a:rPr>
              <a:t>залу</a:t>
            </a:r>
            <a:r>
              <a:rPr lang="en-US" sz="1200" i="1" dirty="0">
                <a:solidFill>
                  <a:schemeClr val="bg1"/>
                </a:solidFill>
              </a:rPr>
              <a:t>, </a:t>
            </a:r>
            <a:r>
              <a:rPr lang="en-US" sz="1200" i="1" dirty="0" err="1">
                <a:solidFill>
                  <a:schemeClr val="bg1"/>
                </a:solidFill>
              </a:rPr>
              <a:t>оздоровительному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200" i="1" dirty="0" err="1">
                <a:solidFill>
                  <a:schemeClr val="bg1"/>
                </a:solidFill>
              </a:rPr>
              <a:t>клубу</a:t>
            </a:r>
            <a:r>
              <a:rPr lang="en-US" sz="1200" i="1" dirty="0">
                <a:solidFill>
                  <a:schemeClr val="bg1"/>
                </a:solidFill>
              </a:rPr>
              <a:t>, </a:t>
            </a:r>
            <a:r>
              <a:rPr lang="en-US" sz="1200" i="1" dirty="0" err="1">
                <a:solidFill>
                  <a:schemeClr val="bg1"/>
                </a:solidFill>
              </a:rPr>
              <a:t>роскошным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200" i="1" dirty="0" err="1">
                <a:solidFill>
                  <a:schemeClr val="bg1"/>
                </a:solidFill>
              </a:rPr>
              <a:t>ресторанам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200" i="1" dirty="0" err="1">
                <a:solidFill>
                  <a:schemeClr val="bg1"/>
                </a:solidFill>
              </a:rPr>
              <a:t>и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200" i="1" dirty="0" err="1">
                <a:solidFill>
                  <a:schemeClr val="bg1"/>
                </a:solidFill>
              </a:rPr>
              <a:t>кафе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200" i="1" dirty="0" err="1">
                <a:solidFill>
                  <a:schemeClr val="bg1"/>
                </a:solidFill>
              </a:rPr>
              <a:t>на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200" i="1" dirty="0" err="1">
                <a:solidFill>
                  <a:schemeClr val="bg1"/>
                </a:solidFill>
              </a:rPr>
              <a:t>любой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200" i="1" dirty="0" err="1">
                <a:solidFill>
                  <a:schemeClr val="bg1"/>
                </a:solidFill>
              </a:rPr>
              <a:t>вкус</a:t>
            </a:r>
            <a:r>
              <a:rPr lang="en-US" sz="1200" i="1" dirty="0">
                <a:solidFill>
                  <a:schemeClr val="bg1"/>
                </a:solidFill>
              </a:rPr>
              <a:t>. </a:t>
            </a:r>
            <a:r>
              <a:rPr lang="en-US" sz="1200" i="1" dirty="0" err="1">
                <a:solidFill>
                  <a:schemeClr val="bg1"/>
                </a:solidFill>
              </a:rPr>
              <a:t>Этот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200" i="1" dirty="0" err="1">
                <a:solidFill>
                  <a:schemeClr val="bg1"/>
                </a:solidFill>
              </a:rPr>
              <a:t>первоклассный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200" i="1" dirty="0" err="1">
                <a:solidFill>
                  <a:schemeClr val="bg1"/>
                </a:solidFill>
              </a:rPr>
              <a:t>жилой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200" i="1" dirty="0" err="1">
                <a:solidFill>
                  <a:schemeClr val="bg1"/>
                </a:solidFill>
              </a:rPr>
              <a:t>комплекс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200" i="1" dirty="0" err="1">
                <a:solidFill>
                  <a:schemeClr val="bg1"/>
                </a:solidFill>
              </a:rPr>
              <a:t>находится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200" i="1" dirty="0" err="1">
                <a:solidFill>
                  <a:schemeClr val="bg1"/>
                </a:solidFill>
              </a:rPr>
              <a:t>в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200" i="1" dirty="0" err="1">
                <a:solidFill>
                  <a:schemeClr val="bg1"/>
                </a:solidFill>
              </a:rPr>
              <a:t>нескольких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200" i="1" dirty="0" err="1">
                <a:solidFill>
                  <a:schemeClr val="bg1"/>
                </a:solidFill>
              </a:rPr>
              <a:t>минутах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200" i="1" dirty="0" err="1">
                <a:solidFill>
                  <a:schemeClr val="bg1"/>
                </a:solidFill>
              </a:rPr>
              <a:t>ходьбы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200" i="1" dirty="0" err="1">
                <a:solidFill>
                  <a:schemeClr val="bg1"/>
                </a:solidFill>
              </a:rPr>
              <a:t>от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200" i="1" dirty="0" err="1">
                <a:solidFill>
                  <a:schemeClr val="bg1"/>
                </a:solidFill>
              </a:rPr>
              <a:t>основных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200" i="1" dirty="0" err="1">
                <a:solidFill>
                  <a:schemeClr val="bg1"/>
                </a:solidFill>
              </a:rPr>
              <a:t>достопримечательностей</a:t>
            </a:r>
            <a:r>
              <a:rPr lang="en-US" sz="1200" i="1" dirty="0">
                <a:solidFill>
                  <a:schemeClr val="bg1"/>
                </a:solidFill>
              </a:rPr>
              <a:t>, </a:t>
            </a:r>
            <a:r>
              <a:rPr lang="en-US" sz="1200" i="1" dirty="0" err="1">
                <a:solidFill>
                  <a:schemeClr val="bg1"/>
                </a:solidFill>
              </a:rPr>
              <a:t>таких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200" i="1" dirty="0" err="1">
                <a:solidFill>
                  <a:schemeClr val="bg1"/>
                </a:solidFill>
              </a:rPr>
              <a:t>как</a:t>
            </a:r>
            <a:r>
              <a:rPr lang="en-US" sz="1200" i="1" dirty="0">
                <a:solidFill>
                  <a:schemeClr val="bg1"/>
                </a:solidFill>
              </a:rPr>
              <a:t> The Dubai Mall, The Dubai Fountain </a:t>
            </a:r>
            <a:r>
              <a:rPr lang="en-US" sz="1200" i="1" dirty="0" err="1">
                <a:solidFill>
                  <a:schemeClr val="bg1"/>
                </a:solidFill>
              </a:rPr>
              <a:t>и</a:t>
            </a:r>
            <a:r>
              <a:rPr lang="en-US" sz="1200" i="1" dirty="0">
                <a:solidFill>
                  <a:schemeClr val="bg1"/>
                </a:solidFill>
              </a:rPr>
              <a:t> Souk al </a:t>
            </a:r>
            <a:r>
              <a:rPr lang="en-US" sz="1200" i="1" dirty="0" err="1">
                <a:solidFill>
                  <a:schemeClr val="bg1"/>
                </a:solidFill>
              </a:rPr>
              <a:t>Bahar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200" i="1" dirty="0" err="1">
                <a:solidFill>
                  <a:schemeClr val="bg1"/>
                </a:solidFill>
              </a:rPr>
              <a:t>и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200" i="1" dirty="0" err="1">
                <a:solidFill>
                  <a:schemeClr val="bg1"/>
                </a:solidFill>
              </a:rPr>
              <a:t>другие</a:t>
            </a:r>
            <a:r>
              <a:rPr lang="en-US" sz="1200" i="1" dirty="0">
                <a:solidFill>
                  <a:schemeClr val="bg1"/>
                </a:solidFill>
              </a:rPr>
              <a:t>. </a:t>
            </a:r>
            <a:r>
              <a:rPr lang="en-US" sz="1200" i="1" dirty="0" err="1">
                <a:solidFill>
                  <a:schemeClr val="bg1"/>
                </a:solidFill>
              </a:rPr>
              <a:t>Благодаря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200" i="1" dirty="0" err="1">
                <a:solidFill>
                  <a:schemeClr val="bg1"/>
                </a:solidFill>
              </a:rPr>
              <a:t>близости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200" i="1" dirty="0" err="1">
                <a:solidFill>
                  <a:schemeClr val="bg1"/>
                </a:solidFill>
              </a:rPr>
              <a:t>к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200" i="1" dirty="0" err="1">
                <a:solidFill>
                  <a:schemeClr val="bg1"/>
                </a:solidFill>
              </a:rPr>
              <a:t>Дубайскому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200" i="1" dirty="0" err="1">
                <a:solidFill>
                  <a:schemeClr val="bg1"/>
                </a:solidFill>
              </a:rPr>
              <a:t>метро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200" i="1" dirty="0" err="1">
                <a:solidFill>
                  <a:schemeClr val="bg1"/>
                </a:solidFill>
              </a:rPr>
              <a:t>весь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200" i="1" dirty="0" err="1">
                <a:solidFill>
                  <a:schemeClr val="bg1"/>
                </a:solidFill>
              </a:rPr>
              <a:t>город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200" i="1" dirty="0" err="1">
                <a:solidFill>
                  <a:schemeClr val="bg1"/>
                </a:solidFill>
              </a:rPr>
              <a:t>находится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200" i="1" dirty="0" err="1">
                <a:solidFill>
                  <a:schemeClr val="bg1"/>
                </a:solidFill>
              </a:rPr>
              <a:t>в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200" i="1" dirty="0" err="1">
                <a:solidFill>
                  <a:schemeClr val="bg1"/>
                </a:solidFill>
              </a:rPr>
              <a:t>пределах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200" i="1" dirty="0" err="1">
                <a:solidFill>
                  <a:schemeClr val="bg1"/>
                </a:solidFill>
              </a:rPr>
              <a:t>досягаемости</a:t>
            </a:r>
            <a:r>
              <a:rPr lang="en-US" sz="1200" i="1" dirty="0">
                <a:solidFill>
                  <a:schemeClr val="bg1"/>
                </a:solidFill>
              </a:rPr>
              <a:t>. </a:t>
            </a:r>
            <a:r>
              <a:rPr lang="en-US" sz="1200" i="1" dirty="0" err="1">
                <a:solidFill>
                  <a:schemeClr val="bg1"/>
                </a:solidFill>
              </a:rPr>
              <a:t>Жители</a:t>
            </a:r>
            <a:r>
              <a:rPr lang="en-US" sz="1200" i="1" dirty="0">
                <a:solidFill>
                  <a:schemeClr val="bg1"/>
                </a:solidFill>
              </a:rPr>
              <a:t> Act </a:t>
            </a:r>
            <a:r>
              <a:rPr lang="en-US" sz="1200" i="1" dirty="0" err="1">
                <a:solidFill>
                  <a:schemeClr val="bg1"/>
                </a:solidFill>
              </a:rPr>
              <a:t>One|Act</a:t>
            </a:r>
            <a:r>
              <a:rPr lang="en-US" sz="1200" i="1" dirty="0">
                <a:solidFill>
                  <a:schemeClr val="bg1"/>
                </a:solidFill>
              </a:rPr>
              <a:t> Two </a:t>
            </a:r>
            <a:r>
              <a:rPr lang="en-US" sz="1200" i="1" dirty="0" err="1">
                <a:solidFill>
                  <a:schemeClr val="bg1"/>
                </a:solidFill>
              </a:rPr>
              <a:t>наслаждаются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200" i="1" dirty="0" err="1">
                <a:solidFill>
                  <a:schemeClr val="bg1"/>
                </a:solidFill>
              </a:rPr>
              <a:t>видом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200" i="1" dirty="0" err="1">
                <a:solidFill>
                  <a:schemeClr val="bg1"/>
                </a:solidFill>
              </a:rPr>
              <a:t>на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200" i="1" dirty="0" err="1">
                <a:solidFill>
                  <a:schemeClr val="bg1"/>
                </a:solidFill>
              </a:rPr>
              <a:t>Бурдж-Халифа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200" i="1" dirty="0" err="1">
                <a:solidFill>
                  <a:schemeClr val="bg1"/>
                </a:solidFill>
              </a:rPr>
              <a:t>и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200" i="1" dirty="0" err="1">
                <a:solidFill>
                  <a:schemeClr val="bg1"/>
                </a:solidFill>
              </a:rPr>
              <a:t>бульвар</a:t>
            </a:r>
            <a:r>
              <a:rPr lang="en-US" sz="1200" i="1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69614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27F3F19-5A4B-42AD-9A79-B8279086A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текст,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id="{4ECCBDD1-CD5C-B149-B8CD-516A7E0394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0" b="85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8202C37C-3123-4850-965F-F823CD438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4441" y="3562564"/>
            <a:ext cx="6007383" cy="2746580"/>
          </a:xfrm>
          <a:custGeom>
            <a:avLst/>
            <a:gdLst>
              <a:gd name="connsiteX0" fmla="*/ 7360262 w 8491753"/>
              <a:gd name="connsiteY0" fmla="*/ 0 h 3882436"/>
              <a:gd name="connsiteX1" fmla="*/ 7800623 w 8491753"/>
              <a:gd name="connsiteY1" fmla="*/ 266118 h 3882436"/>
              <a:gd name="connsiteX2" fmla="*/ 8418395 w 8491753"/>
              <a:gd name="connsiteY2" fmla="*/ 817361 h 3882436"/>
              <a:gd name="connsiteX3" fmla="*/ 8469084 w 8491753"/>
              <a:gd name="connsiteY3" fmla="*/ 2062410 h 3882436"/>
              <a:gd name="connsiteX4" fmla="*/ 7993875 w 8491753"/>
              <a:gd name="connsiteY4" fmla="*/ 3538728 h 3882436"/>
              <a:gd name="connsiteX5" fmla="*/ 7486985 w 8491753"/>
              <a:gd name="connsiteY5" fmla="*/ 3877711 h 3882436"/>
              <a:gd name="connsiteX6" fmla="*/ 4198536 w 8491753"/>
              <a:gd name="connsiteY6" fmla="*/ 3808014 h 3882436"/>
              <a:gd name="connsiteX7" fmla="*/ 1942874 w 8491753"/>
              <a:gd name="connsiteY7" fmla="*/ 3259939 h 3882436"/>
              <a:gd name="connsiteX8" fmla="*/ 2291361 w 8491753"/>
              <a:gd name="connsiteY8" fmla="*/ 3193410 h 3882436"/>
              <a:gd name="connsiteX9" fmla="*/ 1451824 w 8491753"/>
              <a:gd name="connsiteY9" fmla="*/ 3047678 h 3882436"/>
              <a:gd name="connsiteX10" fmla="*/ 1499345 w 8491753"/>
              <a:gd name="connsiteY10" fmla="*/ 3028670 h 3882436"/>
              <a:gd name="connsiteX11" fmla="*/ 1407471 w 8491753"/>
              <a:gd name="connsiteY11" fmla="*/ 2952636 h 3882436"/>
              <a:gd name="connsiteX12" fmla="*/ 1030471 w 8491753"/>
              <a:gd name="connsiteY12" fmla="*/ 2832250 h 3882436"/>
              <a:gd name="connsiteX13" fmla="*/ 1499345 w 8491753"/>
              <a:gd name="connsiteY13" fmla="*/ 2629494 h 3882436"/>
              <a:gd name="connsiteX14" fmla="*/ 970279 w 8491753"/>
              <a:gd name="connsiteY14" fmla="*/ 2353873 h 3882436"/>
              <a:gd name="connsiteX15" fmla="*/ 700993 w 8491753"/>
              <a:gd name="connsiteY15" fmla="*/ 2287343 h 3882436"/>
              <a:gd name="connsiteX16" fmla="*/ 1588051 w 8491753"/>
              <a:gd name="connsiteY16" fmla="*/ 1942023 h 3882436"/>
              <a:gd name="connsiteX17" fmla="*/ 149751 w 8491753"/>
              <a:gd name="connsiteY17" fmla="*/ 1770949 h 3882436"/>
              <a:gd name="connsiteX18" fmla="*/ 266969 w 8491753"/>
              <a:gd name="connsiteY18" fmla="*/ 1701251 h 3882436"/>
              <a:gd name="connsiteX19" fmla="*/ 1160362 w 8491753"/>
              <a:gd name="connsiteY19" fmla="*/ 1720259 h 3882436"/>
              <a:gd name="connsiteX20" fmla="*/ 1309262 w 8491753"/>
              <a:gd name="connsiteY20" fmla="*/ 1666403 h 3882436"/>
              <a:gd name="connsiteX21" fmla="*/ 1160362 w 8491753"/>
              <a:gd name="connsiteY21" fmla="*/ 1580864 h 3882436"/>
              <a:gd name="connsiteX22" fmla="*/ 580607 w 8491753"/>
              <a:gd name="connsiteY22" fmla="*/ 1517503 h 3882436"/>
              <a:gd name="connsiteX23" fmla="*/ 428540 w 8491753"/>
              <a:gd name="connsiteY23" fmla="*/ 1374940 h 3882436"/>
              <a:gd name="connsiteX24" fmla="*/ 171927 w 8491753"/>
              <a:gd name="connsiteY24" fmla="*/ 1210201 h 3882436"/>
              <a:gd name="connsiteX25" fmla="*/ 349338 w 8491753"/>
              <a:gd name="connsiteY25" fmla="*/ 1073974 h 3882436"/>
              <a:gd name="connsiteX26" fmla="*/ 61044 w 8491753"/>
              <a:gd name="connsiteY26" fmla="*/ 871218 h 3882436"/>
              <a:gd name="connsiteX27" fmla="*/ 143414 w 8491753"/>
              <a:gd name="connsiteY27" fmla="*/ 605101 h 3882436"/>
              <a:gd name="connsiteX28" fmla="*/ 628128 w 8491753"/>
              <a:gd name="connsiteY28" fmla="*/ 541739 h 3882436"/>
              <a:gd name="connsiteX29" fmla="*/ 1277580 w 8491753"/>
              <a:gd name="connsiteY29" fmla="*/ 449865 h 3882436"/>
              <a:gd name="connsiteX30" fmla="*/ 1930202 w 8491753"/>
              <a:gd name="connsiteY30" fmla="*/ 370664 h 3882436"/>
              <a:gd name="connsiteX31" fmla="*/ 2582822 w 8491753"/>
              <a:gd name="connsiteY31" fmla="*/ 370664 h 3882436"/>
              <a:gd name="connsiteX32" fmla="*/ 2769739 w 8491753"/>
              <a:gd name="connsiteY32" fmla="*/ 377000 h 3882436"/>
              <a:gd name="connsiteX33" fmla="*/ 2772907 w 8491753"/>
              <a:gd name="connsiteY33" fmla="*/ 377000 h 3882436"/>
              <a:gd name="connsiteX34" fmla="*/ 3583931 w 8491753"/>
              <a:gd name="connsiteY34" fmla="*/ 405513 h 3882436"/>
              <a:gd name="connsiteX35" fmla="*/ 3884897 w 8491753"/>
              <a:gd name="connsiteY35" fmla="*/ 408681 h 3882436"/>
              <a:gd name="connsiteX36" fmla="*/ 4537518 w 8491753"/>
              <a:gd name="connsiteY36" fmla="*/ 411848 h 3882436"/>
              <a:gd name="connsiteX37" fmla="*/ 5186971 w 8491753"/>
              <a:gd name="connsiteY37" fmla="*/ 399176 h 3882436"/>
              <a:gd name="connsiteX38" fmla="*/ 5845928 w 8491753"/>
              <a:gd name="connsiteY38" fmla="*/ 361159 h 3882436"/>
              <a:gd name="connsiteX39" fmla="*/ 6495381 w 8491753"/>
              <a:gd name="connsiteY39" fmla="*/ 310470 h 3882436"/>
              <a:gd name="connsiteX40" fmla="*/ 6910398 w 8491753"/>
              <a:gd name="connsiteY40" fmla="*/ 196420 h 3882436"/>
              <a:gd name="connsiteX41" fmla="*/ 7360262 w 8491753"/>
              <a:gd name="connsiteY41" fmla="*/ 0 h 388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491753" h="3882436">
                <a:moveTo>
                  <a:pt x="7360262" y="0"/>
                </a:moveTo>
                <a:cubicBezTo>
                  <a:pt x="7477481" y="142563"/>
                  <a:pt x="7651725" y="183748"/>
                  <a:pt x="7800623" y="266118"/>
                </a:cubicBezTo>
                <a:cubicBezTo>
                  <a:pt x="7946354" y="329479"/>
                  <a:pt x="8361371" y="696974"/>
                  <a:pt x="8418395" y="817361"/>
                </a:cubicBezTo>
                <a:cubicBezTo>
                  <a:pt x="8519774" y="1026453"/>
                  <a:pt x="8494429" y="1793125"/>
                  <a:pt x="8469084" y="2062410"/>
                </a:cubicBezTo>
                <a:cubicBezTo>
                  <a:pt x="8374043" y="2734040"/>
                  <a:pt x="8025556" y="3507048"/>
                  <a:pt x="7993875" y="3538728"/>
                </a:cubicBezTo>
                <a:cubicBezTo>
                  <a:pt x="7892497" y="3516552"/>
                  <a:pt x="7661229" y="3865039"/>
                  <a:pt x="7486985" y="3877711"/>
                </a:cubicBezTo>
                <a:cubicBezTo>
                  <a:pt x="7303237" y="3890384"/>
                  <a:pt x="4604047" y="3880880"/>
                  <a:pt x="4198536" y="3808014"/>
                </a:cubicBezTo>
                <a:cubicBezTo>
                  <a:pt x="1993563" y="3405670"/>
                  <a:pt x="1942874" y="3259939"/>
                  <a:pt x="1942874" y="3259939"/>
                </a:cubicBezTo>
                <a:cubicBezTo>
                  <a:pt x="1942874" y="3259939"/>
                  <a:pt x="2177311" y="3231426"/>
                  <a:pt x="2291361" y="3193410"/>
                </a:cubicBezTo>
                <a:cubicBezTo>
                  <a:pt x="2126622" y="3190241"/>
                  <a:pt x="1477169" y="3069855"/>
                  <a:pt x="1451824" y="3047678"/>
                </a:cubicBezTo>
                <a:cubicBezTo>
                  <a:pt x="1464497" y="3041343"/>
                  <a:pt x="1483505" y="3035006"/>
                  <a:pt x="1499345" y="3028670"/>
                </a:cubicBezTo>
                <a:cubicBezTo>
                  <a:pt x="1464497" y="3009662"/>
                  <a:pt x="1435984" y="2987486"/>
                  <a:pt x="1407471" y="2952636"/>
                </a:cubicBezTo>
                <a:cubicBezTo>
                  <a:pt x="1315597" y="2835418"/>
                  <a:pt x="1160362" y="2876603"/>
                  <a:pt x="1030471" y="2832250"/>
                </a:cubicBezTo>
                <a:cubicBezTo>
                  <a:pt x="1112841" y="2585141"/>
                  <a:pt x="1331438" y="2677015"/>
                  <a:pt x="1499345" y="2629494"/>
                </a:cubicBezTo>
                <a:cubicBezTo>
                  <a:pt x="1058984" y="2483763"/>
                  <a:pt x="1144523" y="2407729"/>
                  <a:pt x="970279" y="2353873"/>
                </a:cubicBezTo>
                <a:cubicBezTo>
                  <a:pt x="751682" y="2287343"/>
                  <a:pt x="700993" y="2287343"/>
                  <a:pt x="700993" y="2287343"/>
                </a:cubicBezTo>
                <a:cubicBezTo>
                  <a:pt x="957606" y="2084587"/>
                  <a:pt x="1264908" y="2303184"/>
                  <a:pt x="1588051" y="1942023"/>
                </a:cubicBezTo>
                <a:cubicBezTo>
                  <a:pt x="1277580" y="1891335"/>
                  <a:pt x="349338" y="1865990"/>
                  <a:pt x="149751" y="1770949"/>
                </a:cubicBezTo>
                <a:cubicBezTo>
                  <a:pt x="225784" y="1805797"/>
                  <a:pt x="232120" y="1701251"/>
                  <a:pt x="266969" y="1701251"/>
                </a:cubicBezTo>
                <a:cubicBezTo>
                  <a:pt x="561599" y="1698083"/>
                  <a:pt x="862565" y="1758277"/>
                  <a:pt x="1160362" y="1720259"/>
                </a:cubicBezTo>
                <a:cubicBezTo>
                  <a:pt x="1214219" y="1717092"/>
                  <a:pt x="1299758" y="1745604"/>
                  <a:pt x="1309262" y="1666403"/>
                </a:cubicBezTo>
                <a:cubicBezTo>
                  <a:pt x="1318765" y="1568192"/>
                  <a:pt x="1207884" y="1590368"/>
                  <a:pt x="1160362" y="1580864"/>
                </a:cubicBezTo>
                <a:cubicBezTo>
                  <a:pt x="967110" y="1549184"/>
                  <a:pt x="777027" y="1536512"/>
                  <a:pt x="580607" y="1517503"/>
                </a:cubicBezTo>
                <a:cubicBezTo>
                  <a:pt x="498238" y="1507999"/>
                  <a:pt x="396860" y="1527007"/>
                  <a:pt x="428540" y="1374940"/>
                </a:cubicBezTo>
                <a:cubicBezTo>
                  <a:pt x="403195" y="1229209"/>
                  <a:pt x="251129" y="1279898"/>
                  <a:pt x="171927" y="1210201"/>
                </a:cubicBezTo>
                <a:cubicBezTo>
                  <a:pt x="209944" y="1127831"/>
                  <a:pt x="317658" y="1184857"/>
                  <a:pt x="349338" y="1073974"/>
                </a:cubicBezTo>
                <a:cubicBezTo>
                  <a:pt x="197271" y="1108823"/>
                  <a:pt x="213112" y="868050"/>
                  <a:pt x="61044" y="871218"/>
                </a:cubicBezTo>
                <a:cubicBezTo>
                  <a:pt x="-65678" y="728655"/>
                  <a:pt x="26196" y="658957"/>
                  <a:pt x="143414" y="605101"/>
                </a:cubicBezTo>
                <a:cubicBezTo>
                  <a:pt x="295481" y="538572"/>
                  <a:pt x="463388" y="554411"/>
                  <a:pt x="628128" y="541739"/>
                </a:cubicBezTo>
                <a:cubicBezTo>
                  <a:pt x="846725" y="513227"/>
                  <a:pt x="1055817" y="446698"/>
                  <a:pt x="1277580" y="449865"/>
                </a:cubicBezTo>
                <a:cubicBezTo>
                  <a:pt x="1486673" y="383336"/>
                  <a:pt x="1717941" y="456201"/>
                  <a:pt x="1930202" y="370664"/>
                </a:cubicBezTo>
                <a:cubicBezTo>
                  <a:pt x="2145630" y="370664"/>
                  <a:pt x="2364226" y="370664"/>
                  <a:pt x="2582822" y="370664"/>
                </a:cubicBezTo>
                <a:cubicBezTo>
                  <a:pt x="2646185" y="373831"/>
                  <a:pt x="2706377" y="373831"/>
                  <a:pt x="2769739" y="377000"/>
                </a:cubicBezTo>
                <a:cubicBezTo>
                  <a:pt x="2769739" y="377000"/>
                  <a:pt x="2772907" y="377000"/>
                  <a:pt x="2772907" y="377000"/>
                </a:cubicBezTo>
                <a:cubicBezTo>
                  <a:pt x="3045361" y="386504"/>
                  <a:pt x="3314646" y="392840"/>
                  <a:pt x="3583931" y="405513"/>
                </a:cubicBezTo>
                <a:cubicBezTo>
                  <a:pt x="3685309" y="405513"/>
                  <a:pt x="3783519" y="408681"/>
                  <a:pt x="3884897" y="408681"/>
                </a:cubicBezTo>
                <a:cubicBezTo>
                  <a:pt x="4100325" y="424520"/>
                  <a:pt x="4318922" y="434025"/>
                  <a:pt x="4537518" y="411848"/>
                </a:cubicBezTo>
                <a:cubicBezTo>
                  <a:pt x="4756115" y="430857"/>
                  <a:pt x="4968375" y="418185"/>
                  <a:pt x="5186971" y="399176"/>
                </a:cubicBezTo>
                <a:cubicBezTo>
                  <a:pt x="5408735" y="421353"/>
                  <a:pt x="5627332" y="389672"/>
                  <a:pt x="5845928" y="361159"/>
                </a:cubicBezTo>
                <a:cubicBezTo>
                  <a:pt x="6064526" y="373831"/>
                  <a:pt x="6283122" y="373831"/>
                  <a:pt x="6495381" y="310470"/>
                </a:cubicBezTo>
                <a:cubicBezTo>
                  <a:pt x="6656953" y="380168"/>
                  <a:pt x="6736155" y="152067"/>
                  <a:pt x="6910398" y="196420"/>
                </a:cubicBezTo>
                <a:cubicBezTo>
                  <a:pt x="7084641" y="243941"/>
                  <a:pt x="7208196" y="63361"/>
                  <a:pt x="736026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A1CF4D-D4EF-7B47-999F-D3376949E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2410" y="4169113"/>
            <a:ext cx="4054890" cy="100006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00" i="1"/>
              <a:t>Вдохновленный одной из самых популярных достопримечательностей Дубая, Act One|Act Two воплощает в себе динамичные особенности танцующего фонтана Дубая. Ступенчатая масса создает уникальный внешний фасад, сохраняя при этом практичность. Горизонтальные ступени создают более широкий обзор на Бурдж-Халифа, а вертикальные ступени отражают движение танцующего фонтана.</a:t>
            </a:r>
            <a:br>
              <a:rPr lang="en-US" sz="800" i="1"/>
            </a:br>
            <a:endParaRPr lang="en-US" sz="800" i="1"/>
          </a:p>
        </p:txBody>
      </p:sp>
    </p:spTree>
    <p:extLst>
      <p:ext uri="{BB962C8B-B14F-4D97-AF65-F5344CB8AC3E}">
        <p14:creationId xmlns:p14="http://schemas.microsoft.com/office/powerpoint/2010/main" val="3931140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8" name="Rectangle 11">
            <a:extLst>
              <a:ext uri="{FF2B5EF4-FFF2-40B4-BE49-F238E27FC236}">
                <a16:creationId xmlns:a16="http://schemas.microsoft.com/office/drawing/2014/main" id="{727F3F19-5A4B-42AD-9A79-B8279086A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818C7A-4869-F342-9498-496BF680D2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89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Freeform: Shape 13">
            <a:extLst>
              <a:ext uri="{FF2B5EF4-FFF2-40B4-BE49-F238E27FC236}">
                <a16:creationId xmlns:a16="http://schemas.microsoft.com/office/drawing/2014/main" id="{8202C37C-3123-4850-965F-F823CD438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4441" y="3562564"/>
            <a:ext cx="6007383" cy="2746580"/>
          </a:xfrm>
          <a:custGeom>
            <a:avLst/>
            <a:gdLst>
              <a:gd name="connsiteX0" fmla="*/ 7360262 w 8491753"/>
              <a:gd name="connsiteY0" fmla="*/ 0 h 3882436"/>
              <a:gd name="connsiteX1" fmla="*/ 7800623 w 8491753"/>
              <a:gd name="connsiteY1" fmla="*/ 266118 h 3882436"/>
              <a:gd name="connsiteX2" fmla="*/ 8418395 w 8491753"/>
              <a:gd name="connsiteY2" fmla="*/ 817361 h 3882436"/>
              <a:gd name="connsiteX3" fmla="*/ 8469084 w 8491753"/>
              <a:gd name="connsiteY3" fmla="*/ 2062410 h 3882436"/>
              <a:gd name="connsiteX4" fmla="*/ 7993875 w 8491753"/>
              <a:gd name="connsiteY4" fmla="*/ 3538728 h 3882436"/>
              <a:gd name="connsiteX5" fmla="*/ 7486985 w 8491753"/>
              <a:gd name="connsiteY5" fmla="*/ 3877711 h 3882436"/>
              <a:gd name="connsiteX6" fmla="*/ 4198536 w 8491753"/>
              <a:gd name="connsiteY6" fmla="*/ 3808014 h 3882436"/>
              <a:gd name="connsiteX7" fmla="*/ 1942874 w 8491753"/>
              <a:gd name="connsiteY7" fmla="*/ 3259939 h 3882436"/>
              <a:gd name="connsiteX8" fmla="*/ 2291361 w 8491753"/>
              <a:gd name="connsiteY8" fmla="*/ 3193410 h 3882436"/>
              <a:gd name="connsiteX9" fmla="*/ 1451824 w 8491753"/>
              <a:gd name="connsiteY9" fmla="*/ 3047678 h 3882436"/>
              <a:gd name="connsiteX10" fmla="*/ 1499345 w 8491753"/>
              <a:gd name="connsiteY10" fmla="*/ 3028670 h 3882436"/>
              <a:gd name="connsiteX11" fmla="*/ 1407471 w 8491753"/>
              <a:gd name="connsiteY11" fmla="*/ 2952636 h 3882436"/>
              <a:gd name="connsiteX12" fmla="*/ 1030471 w 8491753"/>
              <a:gd name="connsiteY12" fmla="*/ 2832250 h 3882436"/>
              <a:gd name="connsiteX13" fmla="*/ 1499345 w 8491753"/>
              <a:gd name="connsiteY13" fmla="*/ 2629494 h 3882436"/>
              <a:gd name="connsiteX14" fmla="*/ 970279 w 8491753"/>
              <a:gd name="connsiteY14" fmla="*/ 2353873 h 3882436"/>
              <a:gd name="connsiteX15" fmla="*/ 700993 w 8491753"/>
              <a:gd name="connsiteY15" fmla="*/ 2287343 h 3882436"/>
              <a:gd name="connsiteX16" fmla="*/ 1588051 w 8491753"/>
              <a:gd name="connsiteY16" fmla="*/ 1942023 h 3882436"/>
              <a:gd name="connsiteX17" fmla="*/ 149751 w 8491753"/>
              <a:gd name="connsiteY17" fmla="*/ 1770949 h 3882436"/>
              <a:gd name="connsiteX18" fmla="*/ 266969 w 8491753"/>
              <a:gd name="connsiteY18" fmla="*/ 1701251 h 3882436"/>
              <a:gd name="connsiteX19" fmla="*/ 1160362 w 8491753"/>
              <a:gd name="connsiteY19" fmla="*/ 1720259 h 3882436"/>
              <a:gd name="connsiteX20" fmla="*/ 1309262 w 8491753"/>
              <a:gd name="connsiteY20" fmla="*/ 1666403 h 3882436"/>
              <a:gd name="connsiteX21" fmla="*/ 1160362 w 8491753"/>
              <a:gd name="connsiteY21" fmla="*/ 1580864 h 3882436"/>
              <a:gd name="connsiteX22" fmla="*/ 580607 w 8491753"/>
              <a:gd name="connsiteY22" fmla="*/ 1517503 h 3882436"/>
              <a:gd name="connsiteX23" fmla="*/ 428540 w 8491753"/>
              <a:gd name="connsiteY23" fmla="*/ 1374940 h 3882436"/>
              <a:gd name="connsiteX24" fmla="*/ 171927 w 8491753"/>
              <a:gd name="connsiteY24" fmla="*/ 1210201 h 3882436"/>
              <a:gd name="connsiteX25" fmla="*/ 349338 w 8491753"/>
              <a:gd name="connsiteY25" fmla="*/ 1073974 h 3882436"/>
              <a:gd name="connsiteX26" fmla="*/ 61044 w 8491753"/>
              <a:gd name="connsiteY26" fmla="*/ 871218 h 3882436"/>
              <a:gd name="connsiteX27" fmla="*/ 143414 w 8491753"/>
              <a:gd name="connsiteY27" fmla="*/ 605101 h 3882436"/>
              <a:gd name="connsiteX28" fmla="*/ 628128 w 8491753"/>
              <a:gd name="connsiteY28" fmla="*/ 541739 h 3882436"/>
              <a:gd name="connsiteX29" fmla="*/ 1277580 w 8491753"/>
              <a:gd name="connsiteY29" fmla="*/ 449865 h 3882436"/>
              <a:gd name="connsiteX30" fmla="*/ 1930202 w 8491753"/>
              <a:gd name="connsiteY30" fmla="*/ 370664 h 3882436"/>
              <a:gd name="connsiteX31" fmla="*/ 2582822 w 8491753"/>
              <a:gd name="connsiteY31" fmla="*/ 370664 h 3882436"/>
              <a:gd name="connsiteX32" fmla="*/ 2769739 w 8491753"/>
              <a:gd name="connsiteY32" fmla="*/ 377000 h 3882436"/>
              <a:gd name="connsiteX33" fmla="*/ 2772907 w 8491753"/>
              <a:gd name="connsiteY33" fmla="*/ 377000 h 3882436"/>
              <a:gd name="connsiteX34" fmla="*/ 3583931 w 8491753"/>
              <a:gd name="connsiteY34" fmla="*/ 405513 h 3882436"/>
              <a:gd name="connsiteX35" fmla="*/ 3884897 w 8491753"/>
              <a:gd name="connsiteY35" fmla="*/ 408681 h 3882436"/>
              <a:gd name="connsiteX36" fmla="*/ 4537518 w 8491753"/>
              <a:gd name="connsiteY36" fmla="*/ 411848 h 3882436"/>
              <a:gd name="connsiteX37" fmla="*/ 5186971 w 8491753"/>
              <a:gd name="connsiteY37" fmla="*/ 399176 h 3882436"/>
              <a:gd name="connsiteX38" fmla="*/ 5845928 w 8491753"/>
              <a:gd name="connsiteY38" fmla="*/ 361159 h 3882436"/>
              <a:gd name="connsiteX39" fmla="*/ 6495381 w 8491753"/>
              <a:gd name="connsiteY39" fmla="*/ 310470 h 3882436"/>
              <a:gd name="connsiteX40" fmla="*/ 6910398 w 8491753"/>
              <a:gd name="connsiteY40" fmla="*/ 196420 h 3882436"/>
              <a:gd name="connsiteX41" fmla="*/ 7360262 w 8491753"/>
              <a:gd name="connsiteY41" fmla="*/ 0 h 388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491753" h="3882436">
                <a:moveTo>
                  <a:pt x="7360262" y="0"/>
                </a:moveTo>
                <a:cubicBezTo>
                  <a:pt x="7477481" y="142563"/>
                  <a:pt x="7651725" y="183748"/>
                  <a:pt x="7800623" y="266118"/>
                </a:cubicBezTo>
                <a:cubicBezTo>
                  <a:pt x="7946354" y="329479"/>
                  <a:pt x="8361371" y="696974"/>
                  <a:pt x="8418395" y="817361"/>
                </a:cubicBezTo>
                <a:cubicBezTo>
                  <a:pt x="8519774" y="1026453"/>
                  <a:pt x="8494429" y="1793125"/>
                  <a:pt x="8469084" y="2062410"/>
                </a:cubicBezTo>
                <a:cubicBezTo>
                  <a:pt x="8374043" y="2734040"/>
                  <a:pt x="8025556" y="3507048"/>
                  <a:pt x="7993875" y="3538728"/>
                </a:cubicBezTo>
                <a:cubicBezTo>
                  <a:pt x="7892497" y="3516552"/>
                  <a:pt x="7661229" y="3865039"/>
                  <a:pt x="7486985" y="3877711"/>
                </a:cubicBezTo>
                <a:cubicBezTo>
                  <a:pt x="7303237" y="3890384"/>
                  <a:pt x="4604047" y="3880880"/>
                  <a:pt x="4198536" y="3808014"/>
                </a:cubicBezTo>
                <a:cubicBezTo>
                  <a:pt x="1993563" y="3405670"/>
                  <a:pt x="1942874" y="3259939"/>
                  <a:pt x="1942874" y="3259939"/>
                </a:cubicBezTo>
                <a:cubicBezTo>
                  <a:pt x="1942874" y="3259939"/>
                  <a:pt x="2177311" y="3231426"/>
                  <a:pt x="2291361" y="3193410"/>
                </a:cubicBezTo>
                <a:cubicBezTo>
                  <a:pt x="2126622" y="3190241"/>
                  <a:pt x="1477169" y="3069855"/>
                  <a:pt x="1451824" y="3047678"/>
                </a:cubicBezTo>
                <a:cubicBezTo>
                  <a:pt x="1464497" y="3041343"/>
                  <a:pt x="1483505" y="3035006"/>
                  <a:pt x="1499345" y="3028670"/>
                </a:cubicBezTo>
                <a:cubicBezTo>
                  <a:pt x="1464497" y="3009662"/>
                  <a:pt x="1435984" y="2987486"/>
                  <a:pt x="1407471" y="2952636"/>
                </a:cubicBezTo>
                <a:cubicBezTo>
                  <a:pt x="1315597" y="2835418"/>
                  <a:pt x="1160362" y="2876603"/>
                  <a:pt x="1030471" y="2832250"/>
                </a:cubicBezTo>
                <a:cubicBezTo>
                  <a:pt x="1112841" y="2585141"/>
                  <a:pt x="1331438" y="2677015"/>
                  <a:pt x="1499345" y="2629494"/>
                </a:cubicBezTo>
                <a:cubicBezTo>
                  <a:pt x="1058984" y="2483763"/>
                  <a:pt x="1144523" y="2407729"/>
                  <a:pt x="970279" y="2353873"/>
                </a:cubicBezTo>
                <a:cubicBezTo>
                  <a:pt x="751682" y="2287343"/>
                  <a:pt x="700993" y="2287343"/>
                  <a:pt x="700993" y="2287343"/>
                </a:cubicBezTo>
                <a:cubicBezTo>
                  <a:pt x="957606" y="2084587"/>
                  <a:pt x="1264908" y="2303184"/>
                  <a:pt x="1588051" y="1942023"/>
                </a:cubicBezTo>
                <a:cubicBezTo>
                  <a:pt x="1277580" y="1891335"/>
                  <a:pt x="349338" y="1865990"/>
                  <a:pt x="149751" y="1770949"/>
                </a:cubicBezTo>
                <a:cubicBezTo>
                  <a:pt x="225784" y="1805797"/>
                  <a:pt x="232120" y="1701251"/>
                  <a:pt x="266969" y="1701251"/>
                </a:cubicBezTo>
                <a:cubicBezTo>
                  <a:pt x="561599" y="1698083"/>
                  <a:pt x="862565" y="1758277"/>
                  <a:pt x="1160362" y="1720259"/>
                </a:cubicBezTo>
                <a:cubicBezTo>
                  <a:pt x="1214219" y="1717092"/>
                  <a:pt x="1299758" y="1745604"/>
                  <a:pt x="1309262" y="1666403"/>
                </a:cubicBezTo>
                <a:cubicBezTo>
                  <a:pt x="1318765" y="1568192"/>
                  <a:pt x="1207884" y="1590368"/>
                  <a:pt x="1160362" y="1580864"/>
                </a:cubicBezTo>
                <a:cubicBezTo>
                  <a:pt x="967110" y="1549184"/>
                  <a:pt x="777027" y="1536512"/>
                  <a:pt x="580607" y="1517503"/>
                </a:cubicBezTo>
                <a:cubicBezTo>
                  <a:pt x="498238" y="1507999"/>
                  <a:pt x="396860" y="1527007"/>
                  <a:pt x="428540" y="1374940"/>
                </a:cubicBezTo>
                <a:cubicBezTo>
                  <a:pt x="403195" y="1229209"/>
                  <a:pt x="251129" y="1279898"/>
                  <a:pt x="171927" y="1210201"/>
                </a:cubicBezTo>
                <a:cubicBezTo>
                  <a:pt x="209944" y="1127831"/>
                  <a:pt x="317658" y="1184857"/>
                  <a:pt x="349338" y="1073974"/>
                </a:cubicBezTo>
                <a:cubicBezTo>
                  <a:pt x="197271" y="1108823"/>
                  <a:pt x="213112" y="868050"/>
                  <a:pt x="61044" y="871218"/>
                </a:cubicBezTo>
                <a:cubicBezTo>
                  <a:pt x="-65678" y="728655"/>
                  <a:pt x="26196" y="658957"/>
                  <a:pt x="143414" y="605101"/>
                </a:cubicBezTo>
                <a:cubicBezTo>
                  <a:pt x="295481" y="538572"/>
                  <a:pt x="463388" y="554411"/>
                  <a:pt x="628128" y="541739"/>
                </a:cubicBezTo>
                <a:cubicBezTo>
                  <a:pt x="846725" y="513227"/>
                  <a:pt x="1055817" y="446698"/>
                  <a:pt x="1277580" y="449865"/>
                </a:cubicBezTo>
                <a:cubicBezTo>
                  <a:pt x="1486673" y="383336"/>
                  <a:pt x="1717941" y="456201"/>
                  <a:pt x="1930202" y="370664"/>
                </a:cubicBezTo>
                <a:cubicBezTo>
                  <a:pt x="2145630" y="370664"/>
                  <a:pt x="2364226" y="370664"/>
                  <a:pt x="2582822" y="370664"/>
                </a:cubicBezTo>
                <a:cubicBezTo>
                  <a:pt x="2646185" y="373831"/>
                  <a:pt x="2706377" y="373831"/>
                  <a:pt x="2769739" y="377000"/>
                </a:cubicBezTo>
                <a:cubicBezTo>
                  <a:pt x="2769739" y="377000"/>
                  <a:pt x="2772907" y="377000"/>
                  <a:pt x="2772907" y="377000"/>
                </a:cubicBezTo>
                <a:cubicBezTo>
                  <a:pt x="3045361" y="386504"/>
                  <a:pt x="3314646" y="392840"/>
                  <a:pt x="3583931" y="405513"/>
                </a:cubicBezTo>
                <a:cubicBezTo>
                  <a:pt x="3685309" y="405513"/>
                  <a:pt x="3783519" y="408681"/>
                  <a:pt x="3884897" y="408681"/>
                </a:cubicBezTo>
                <a:cubicBezTo>
                  <a:pt x="4100325" y="424520"/>
                  <a:pt x="4318922" y="434025"/>
                  <a:pt x="4537518" y="411848"/>
                </a:cubicBezTo>
                <a:cubicBezTo>
                  <a:pt x="4756115" y="430857"/>
                  <a:pt x="4968375" y="418185"/>
                  <a:pt x="5186971" y="399176"/>
                </a:cubicBezTo>
                <a:cubicBezTo>
                  <a:pt x="5408735" y="421353"/>
                  <a:pt x="5627332" y="389672"/>
                  <a:pt x="5845928" y="361159"/>
                </a:cubicBezTo>
                <a:cubicBezTo>
                  <a:pt x="6064526" y="373831"/>
                  <a:pt x="6283122" y="373831"/>
                  <a:pt x="6495381" y="310470"/>
                </a:cubicBezTo>
                <a:cubicBezTo>
                  <a:pt x="6656953" y="380168"/>
                  <a:pt x="6736155" y="152067"/>
                  <a:pt x="6910398" y="196420"/>
                </a:cubicBezTo>
                <a:cubicBezTo>
                  <a:pt x="7084641" y="243941"/>
                  <a:pt x="7208196" y="63361"/>
                  <a:pt x="7360262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C7604DA-1A80-47FD-9F09-D72DC278D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1393" y="3562564"/>
            <a:ext cx="6007383" cy="2746580"/>
          </a:xfrm>
          <a:custGeom>
            <a:avLst/>
            <a:gdLst>
              <a:gd name="connsiteX0" fmla="*/ 7360262 w 8491753"/>
              <a:gd name="connsiteY0" fmla="*/ 0 h 3882436"/>
              <a:gd name="connsiteX1" fmla="*/ 7800623 w 8491753"/>
              <a:gd name="connsiteY1" fmla="*/ 266118 h 3882436"/>
              <a:gd name="connsiteX2" fmla="*/ 8418395 w 8491753"/>
              <a:gd name="connsiteY2" fmla="*/ 817361 h 3882436"/>
              <a:gd name="connsiteX3" fmla="*/ 8469084 w 8491753"/>
              <a:gd name="connsiteY3" fmla="*/ 2062410 h 3882436"/>
              <a:gd name="connsiteX4" fmla="*/ 7993875 w 8491753"/>
              <a:gd name="connsiteY4" fmla="*/ 3538728 h 3882436"/>
              <a:gd name="connsiteX5" fmla="*/ 7486985 w 8491753"/>
              <a:gd name="connsiteY5" fmla="*/ 3877711 h 3882436"/>
              <a:gd name="connsiteX6" fmla="*/ 4198536 w 8491753"/>
              <a:gd name="connsiteY6" fmla="*/ 3808014 h 3882436"/>
              <a:gd name="connsiteX7" fmla="*/ 1942874 w 8491753"/>
              <a:gd name="connsiteY7" fmla="*/ 3259939 h 3882436"/>
              <a:gd name="connsiteX8" fmla="*/ 2291361 w 8491753"/>
              <a:gd name="connsiteY8" fmla="*/ 3193410 h 3882436"/>
              <a:gd name="connsiteX9" fmla="*/ 1451824 w 8491753"/>
              <a:gd name="connsiteY9" fmla="*/ 3047678 h 3882436"/>
              <a:gd name="connsiteX10" fmla="*/ 1499345 w 8491753"/>
              <a:gd name="connsiteY10" fmla="*/ 3028670 h 3882436"/>
              <a:gd name="connsiteX11" fmla="*/ 1407471 w 8491753"/>
              <a:gd name="connsiteY11" fmla="*/ 2952636 h 3882436"/>
              <a:gd name="connsiteX12" fmla="*/ 1030471 w 8491753"/>
              <a:gd name="connsiteY12" fmla="*/ 2832250 h 3882436"/>
              <a:gd name="connsiteX13" fmla="*/ 1499345 w 8491753"/>
              <a:gd name="connsiteY13" fmla="*/ 2629494 h 3882436"/>
              <a:gd name="connsiteX14" fmla="*/ 970279 w 8491753"/>
              <a:gd name="connsiteY14" fmla="*/ 2353873 h 3882436"/>
              <a:gd name="connsiteX15" fmla="*/ 700993 w 8491753"/>
              <a:gd name="connsiteY15" fmla="*/ 2287343 h 3882436"/>
              <a:gd name="connsiteX16" fmla="*/ 1588051 w 8491753"/>
              <a:gd name="connsiteY16" fmla="*/ 1942023 h 3882436"/>
              <a:gd name="connsiteX17" fmla="*/ 149751 w 8491753"/>
              <a:gd name="connsiteY17" fmla="*/ 1770949 h 3882436"/>
              <a:gd name="connsiteX18" fmla="*/ 266969 w 8491753"/>
              <a:gd name="connsiteY18" fmla="*/ 1701251 h 3882436"/>
              <a:gd name="connsiteX19" fmla="*/ 1160362 w 8491753"/>
              <a:gd name="connsiteY19" fmla="*/ 1720259 h 3882436"/>
              <a:gd name="connsiteX20" fmla="*/ 1309262 w 8491753"/>
              <a:gd name="connsiteY20" fmla="*/ 1666403 h 3882436"/>
              <a:gd name="connsiteX21" fmla="*/ 1160362 w 8491753"/>
              <a:gd name="connsiteY21" fmla="*/ 1580864 h 3882436"/>
              <a:gd name="connsiteX22" fmla="*/ 580607 w 8491753"/>
              <a:gd name="connsiteY22" fmla="*/ 1517503 h 3882436"/>
              <a:gd name="connsiteX23" fmla="*/ 428540 w 8491753"/>
              <a:gd name="connsiteY23" fmla="*/ 1374940 h 3882436"/>
              <a:gd name="connsiteX24" fmla="*/ 171927 w 8491753"/>
              <a:gd name="connsiteY24" fmla="*/ 1210201 h 3882436"/>
              <a:gd name="connsiteX25" fmla="*/ 349338 w 8491753"/>
              <a:gd name="connsiteY25" fmla="*/ 1073974 h 3882436"/>
              <a:gd name="connsiteX26" fmla="*/ 61044 w 8491753"/>
              <a:gd name="connsiteY26" fmla="*/ 871218 h 3882436"/>
              <a:gd name="connsiteX27" fmla="*/ 143414 w 8491753"/>
              <a:gd name="connsiteY27" fmla="*/ 605101 h 3882436"/>
              <a:gd name="connsiteX28" fmla="*/ 628128 w 8491753"/>
              <a:gd name="connsiteY28" fmla="*/ 541739 h 3882436"/>
              <a:gd name="connsiteX29" fmla="*/ 1277580 w 8491753"/>
              <a:gd name="connsiteY29" fmla="*/ 449865 h 3882436"/>
              <a:gd name="connsiteX30" fmla="*/ 1930202 w 8491753"/>
              <a:gd name="connsiteY30" fmla="*/ 370664 h 3882436"/>
              <a:gd name="connsiteX31" fmla="*/ 2582822 w 8491753"/>
              <a:gd name="connsiteY31" fmla="*/ 370664 h 3882436"/>
              <a:gd name="connsiteX32" fmla="*/ 2769739 w 8491753"/>
              <a:gd name="connsiteY32" fmla="*/ 377000 h 3882436"/>
              <a:gd name="connsiteX33" fmla="*/ 2772907 w 8491753"/>
              <a:gd name="connsiteY33" fmla="*/ 377000 h 3882436"/>
              <a:gd name="connsiteX34" fmla="*/ 3583931 w 8491753"/>
              <a:gd name="connsiteY34" fmla="*/ 405513 h 3882436"/>
              <a:gd name="connsiteX35" fmla="*/ 3884897 w 8491753"/>
              <a:gd name="connsiteY35" fmla="*/ 408681 h 3882436"/>
              <a:gd name="connsiteX36" fmla="*/ 4537518 w 8491753"/>
              <a:gd name="connsiteY36" fmla="*/ 411848 h 3882436"/>
              <a:gd name="connsiteX37" fmla="*/ 5186971 w 8491753"/>
              <a:gd name="connsiteY37" fmla="*/ 399176 h 3882436"/>
              <a:gd name="connsiteX38" fmla="*/ 5845928 w 8491753"/>
              <a:gd name="connsiteY38" fmla="*/ 361159 h 3882436"/>
              <a:gd name="connsiteX39" fmla="*/ 6495381 w 8491753"/>
              <a:gd name="connsiteY39" fmla="*/ 310470 h 3882436"/>
              <a:gd name="connsiteX40" fmla="*/ 6910398 w 8491753"/>
              <a:gd name="connsiteY40" fmla="*/ 196420 h 3882436"/>
              <a:gd name="connsiteX41" fmla="*/ 7360262 w 8491753"/>
              <a:gd name="connsiteY41" fmla="*/ 0 h 388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491753" h="3882436">
                <a:moveTo>
                  <a:pt x="7360262" y="0"/>
                </a:moveTo>
                <a:cubicBezTo>
                  <a:pt x="7477481" y="142563"/>
                  <a:pt x="7651725" y="183748"/>
                  <a:pt x="7800623" y="266118"/>
                </a:cubicBezTo>
                <a:cubicBezTo>
                  <a:pt x="7946354" y="329479"/>
                  <a:pt x="8361371" y="696974"/>
                  <a:pt x="8418395" y="817361"/>
                </a:cubicBezTo>
                <a:cubicBezTo>
                  <a:pt x="8519774" y="1026453"/>
                  <a:pt x="8494429" y="1793125"/>
                  <a:pt x="8469084" y="2062410"/>
                </a:cubicBezTo>
                <a:cubicBezTo>
                  <a:pt x="8374043" y="2734040"/>
                  <a:pt x="8025556" y="3507048"/>
                  <a:pt x="7993875" y="3538728"/>
                </a:cubicBezTo>
                <a:cubicBezTo>
                  <a:pt x="7892497" y="3516552"/>
                  <a:pt x="7661229" y="3865039"/>
                  <a:pt x="7486985" y="3877711"/>
                </a:cubicBezTo>
                <a:cubicBezTo>
                  <a:pt x="7303237" y="3890384"/>
                  <a:pt x="4604047" y="3880880"/>
                  <a:pt x="4198536" y="3808014"/>
                </a:cubicBezTo>
                <a:cubicBezTo>
                  <a:pt x="1993563" y="3405670"/>
                  <a:pt x="1942874" y="3259939"/>
                  <a:pt x="1942874" y="3259939"/>
                </a:cubicBezTo>
                <a:cubicBezTo>
                  <a:pt x="1942874" y="3259939"/>
                  <a:pt x="2177311" y="3231426"/>
                  <a:pt x="2291361" y="3193410"/>
                </a:cubicBezTo>
                <a:cubicBezTo>
                  <a:pt x="2126622" y="3190241"/>
                  <a:pt x="1477169" y="3069855"/>
                  <a:pt x="1451824" y="3047678"/>
                </a:cubicBezTo>
                <a:cubicBezTo>
                  <a:pt x="1464497" y="3041343"/>
                  <a:pt x="1483505" y="3035006"/>
                  <a:pt x="1499345" y="3028670"/>
                </a:cubicBezTo>
                <a:cubicBezTo>
                  <a:pt x="1464497" y="3009662"/>
                  <a:pt x="1435984" y="2987486"/>
                  <a:pt x="1407471" y="2952636"/>
                </a:cubicBezTo>
                <a:cubicBezTo>
                  <a:pt x="1315597" y="2835418"/>
                  <a:pt x="1160362" y="2876603"/>
                  <a:pt x="1030471" y="2832250"/>
                </a:cubicBezTo>
                <a:cubicBezTo>
                  <a:pt x="1112841" y="2585141"/>
                  <a:pt x="1331438" y="2677015"/>
                  <a:pt x="1499345" y="2629494"/>
                </a:cubicBezTo>
                <a:cubicBezTo>
                  <a:pt x="1058984" y="2483763"/>
                  <a:pt x="1144523" y="2407729"/>
                  <a:pt x="970279" y="2353873"/>
                </a:cubicBezTo>
                <a:cubicBezTo>
                  <a:pt x="751682" y="2287343"/>
                  <a:pt x="700993" y="2287343"/>
                  <a:pt x="700993" y="2287343"/>
                </a:cubicBezTo>
                <a:cubicBezTo>
                  <a:pt x="957606" y="2084587"/>
                  <a:pt x="1264908" y="2303184"/>
                  <a:pt x="1588051" y="1942023"/>
                </a:cubicBezTo>
                <a:cubicBezTo>
                  <a:pt x="1277580" y="1891335"/>
                  <a:pt x="349338" y="1865990"/>
                  <a:pt x="149751" y="1770949"/>
                </a:cubicBezTo>
                <a:cubicBezTo>
                  <a:pt x="225784" y="1805797"/>
                  <a:pt x="232120" y="1701251"/>
                  <a:pt x="266969" y="1701251"/>
                </a:cubicBezTo>
                <a:cubicBezTo>
                  <a:pt x="561599" y="1698083"/>
                  <a:pt x="862565" y="1758277"/>
                  <a:pt x="1160362" y="1720259"/>
                </a:cubicBezTo>
                <a:cubicBezTo>
                  <a:pt x="1214219" y="1717092"/>
                  <a:pt x="1299758" y="1745604"/>
                  <a:pt x="1309262" y="1666403"/>
                </a:cubicBezTo>
                <a:cubicBezTo>
                  <a:pt x="1318765" y="1568192"/>
                  <a:pt x="1207884" y="1590368"/>
                  <a:pt x="1160362" y="1580864"/>
                </a:cubicBezTo>
                <a:cubicBezTo>
                  <a:pt x="967110" y="1549184"/>
                  <a:pt x="777027" y="1536512"/>
                  <a:pt x="580607" y="1517503"/>
                </a:cubicBezTo>
                <a:cubicBezTo>
                  <a:pt x="498238" y="1507999"/>
                  <a:pt x="396860" y="1527007"/>
                  <a:pt x="428540" y="1374940"/>
                </a:cubicBezTo>
                <a:cubicBezTo>
                  <a:pt x="403195" y="1229209"/>
                  <a:pt x="251129" y="1279898"/>
                  <a:pt x="171927" y="1210201"/>
                </a:cubicBezTo>
                <a:cubicBezTo>
                  <a:pt x="209944" y="1127831"/>
                  <a:pt x="317658" y="1184857"/>
                  <a:pt x="349338" y="1073974"/>
                </a:cubicBezTo>
                <a:cubicBezTo>
                  <a:pt x="197271" y="1108823"/>
                  <a:pt x="213112" y="868050"/>
                  <a:pt x="61044" y="871218"/>
                </a:cubicBezTo>
                <a:cubicBezTo>
                  <a:pt x="-65678" y="728655"/>
                  <a:pt x="26196" y="658957"/>
                  <a:pt x="143414" y="605101"/>
                </a:cubicBezTo>
                <a:cubicBezTo>
                  <a:pt x="295481" y="538572"/>
                  <a:pt x="463388" y="554411"/>
                  <a:pt x="628128" y="541739"/>
                </a:cubicBezTo>
                <a:cubicBezTo>
                  <a:pt x="846725" y="513227"/>
                  <a:pt x="1055817" y="446698"/>
                  <a:pt x="1277580" y="449865"/>
                </a:cubicBezTo>
                <a:cubicBezTo>
                  <a:pt x="1486673" y="383336"/>
                  <a:pt x="1717941" y="456201"/>
                  <a:pt x="1930202" y="370664"/>
                </a:cubicBezTo>
                <a:cubicBezTo>
                  <a:pt x="2145630" y="370664"/>
                  <a:pt x="2364226" y="370664"/>
                  <a:pt x="2582822" y="370664"/>
                </a:cubicBezTo>
                <a:cubicBezTo>
                  <a:pt x="2646185" y="373831"/>
                  <a:pt x="2706377" y="373831"/>
                  <a:pt x="2769739" y="377000"/>
                </a:cubicBezTo>
                <a:cubicBezTo>
                  <a:pt x="2769739" y="377000"/>
                  <a:pt x="2772907" y="377000"/>
                  <a:pt x="2772907" y="377000"/>
                </a:cubicBezTo>
                <a:cubicBezTo>
                  <a:pt x="3045361" y="386504"/>
                  <a:pt x="3314646" y="392840"/>
                  <a:pt x="3583931" y="405513"/>
                </a:cubicBezTo>
                <a:cubicBezTo>
                  <a:pt x="3685309" y="405513"/>
                  <a:pt x="3783519" y="408681"/>
                  <a:pt x="3884897" y="408681"/>
                </a:cubicBezTo>
                <a:cubicBezTo>
                  <a:pt x="4100325" y="424520"/>
                  <a:pt x="4318922" y="434025"/>
                  <a:pt x="4537518" y="411848"/>
                </a:cubicBezTo>
                <a:cubicBezTo>
                  <a:pt x="4756115" y="430857"/>
                  <a:pt x="4968375" y="418185"/>
                  <a:pt x="5186971" y="399176"/>
                </a:cubicBezTo>
                <a:cubicBezTo>
                  <a:pt x="5408735" y="421353"/>
                  <a:pt x="5627332" y="389672"/>
                  <a:pt x="5845928" y="361159"/>
                </a:cubicBezTo>
                <a:cubicBezTo>
                  <a:pt x="6064526" y="373831"/>
                  <a:pt x="6283122" y="373831"/>
                  <a:pt x="6495381" y="310470"/>
                </a:cubicBezTo>
                <a:cubicBezTo>
                  <a:pt x="6656953" y="380168"/>
                  <a:pt x="6736155" y="152067"/>
                  <a:pt x="6910398" y="196420"/>
                </a:cubicBezTo>
                <a:cubicBezTo>
                  <a:pt x="7084641" y="243941"/>
                  <a:pt x="7208196" y="63361"/>
                  <a:pt x="7360262" y="0"/>
                </a:cubicBezTo>
                <a:close/>
              </a:path>
            </a:pathLst>
          </a:custGeom>
          <a:solidFill>
            <a:srgbClr val="C37D4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2E7D2-A818-3E4A-804F-411481B65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2410" y="4169113"/>
            <a:ext cx="4054890" cy="100006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000" i="1"/>
              <a:t>Act One|Act Two предлагает широкий выбор квартир с 1-3 спальнями. Интерьеры Act One|Act Two созданы и спроектированы со вкусом, олицетворяют стиль и современный класс. Чудесная жизнь ждет вас в Оперном квартале</a:t>
            </a:r>
          </a:p>
        </p:txBody>
      </p:sp>
    </p:spTree>
    <p:extLst>
      <p:ext uri="{BB962C8B-B14F-4D97-AF65-F5344CB8AC3E}">
        <p14:creationId xmlns:p14="http://schemas.microsoft.com/office/powerpoint/2010/main" val="6007788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30241B"/>
      </a:dk2>
      <a:lt2>
        <a:srgbClr val="F0F2F3"/>
      </a:lt2>
      <a:accent1>
        <a:srgbClr val="C37D4D"/>
      </a:accent1>
      <a:accent2>
        <a:srgbClr val="B13B3C"/>
      </a:accent2>
      <a:accent3>
        <a:srgbClr val="C34D7F"/>
      </a:accent3>
      <a:accent4>
        <a:srgbClr val="B13B9E"/>
      </a:accent4>
      <a:accent5>
        <a:srgbClr val="A54DC3"/>
      </a:accent5>
      <a:accent6>
        <a:srgbClr val="643EB3"/>
      </a:accent6>
      <a:hlink>
        <a:srgbClr val="B33FBF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513</Words>
  <Application>Microsoft Macintosh PowerPoint</Application>
  <PresentationFormat>Широкоэкранный</PresentationFormat>
  <Paragraphs>29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Century Gothic</vt:lpstr>
      <vt:lpstr>BrushVTI</vt:lpstr>
      <vt:lpstr>ACT ONE|ACT TWO</vt:lpstr>
      <vt:lpstr>Компания Emaar Properties, основанная в 1997 году, является новаторским застройщиком интегрированных, тщательно спланированных сообществ. Emaar стоит за некоторыми из самых знаковых проектов в мире, включая Burj Khalifa, The Dubai Mall, The Dubai Fountain и Downtown Dubai, которые являются флагманскими проектами Emaar. Emaar Properties расширила свой опыт, развиваясь в сфере гостеприимства, отдыха и розничной торговли. </vt:lpstr>
      <vt:lpstr>Презентация PowerPoint</vt:lpstr>
      <vt:lpstr>Презентация PowerPoint</vt:lpstr>
      <vt:lpstr>Исключительная жилая башня, Act One|Act Two, возвышается в самом сердце Оперного квартала, по бокам от Оперного театра. Дизайн башни был вдохновлен культовым фонтаном Дубая и, помимо создания динамичного фасада, стоит у ворот самого известного проекта в мире, Бурдж-Халифа.</vt:lpstr>
      <vt:lpstr>Возвышаясь с правой стороны от Оперного театра, Act One|Act Two предлагает невероятные виды на Дубайский фонтан и Бурдж-Халифа. Благодаря отличному расположению в центре Дубая жители башни могут рассчитывать на участие в грандиозных торжествах и развлекательных мероприятиях в течение всего года, не говоря уже об их идеальном расположении в единственном культурном и развлекательном центре в Персидском заливе.</vt:lpstr>
      <vt:lpstr>В башне жителям предоставляется свободный доступ к тренажерному залу, оздоровительному клубу, роскошным ресторанам и кафе на любой вкус. Этот первоклассный жилой комплекс находится в нескольких минутах ходьбы от основных достопримечательностей, таких как The Dubai Mall, The Dubai Fountain и Souk al Bahar и другие. Благодаря близости к Дубайскому метро весь город находится в пределах досягаемости. Жители Act One|Act Two наслаждаются видом на Бурдж-Халифа и бульвар. </vt:lpstr>
      <vt:lpstr>Вдохновленный одной из самых популярных достопримечательностей Дубая, Act One|Act Two воплощает в себе динамичные особенности танцующего фонтана Дубая. Ступенчатая масса создает уникальный внешний фасад, сохраняя при этом практичность. Горизонтальные ступени создают более широкий обзор на Бурдж-Халифа, а вертикальные ступени отражают движение танцующего фонтана. </vt:lpstr>
      <vt:lpstr>Act One|Act Two предлагает широкий выбор квартир с 1-3 спальнями. Интерьеры Act One|Act Two созданы и спроектированы со вкусом, олицетворяют стиль и современный класс. Чудесная жизнь ждет вас в Оперном квартале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 ONE|ACT TWO</dc:title>
  <dc:creator>sofka_24@mail.ru</dc:creator>
  <cp:lastModifiedBy>sofka_24@mail.ru</cp:lastModifiedBy>
  <cp:revision>2</cp:revision>
  <dcterms:created xsi:type="dcterms:W3CDTF">2022-02-13T18:47:32Z</dcterms:created>
  <dcterms:modified xsi:type="dcterms:W3CDTF">2022-02-14T06:02:56Z</dcterms:modified>
</cp:coreProperties>
</file>