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3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1DC3894-5102-3A44-AA28-726F936DC132}" v="2" dt="2021-01-31T17:52:06.34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B9631B5-78F2-41C9-869B-9F39066F8104}" styleName="Средний стиль 3 — акцент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6E25E649-3F16-4E02-A733-19D2CDBF48F0}" styleName="Средний стиль 3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C4B1156A-380E-4F78-BDF5-A606A8083BF9}" styleName="Средний стиль 4 —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592"/>
  </p:normalViewPr>
  <p:slideViewPr>
    <p:cSldViewPr snapToGrid="0" snapToObjects="1">
      <p:cViewPr varScale="1">
        <p:scale>
          <a:sx n="97" d="100"/>
          <a:sy n="97" d="100"/>
        </p:scale>
        <p:origin x="1160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svg"/><Relationship Id="rId1" Type="http://schemas.openxmlformats.org/officeDocument/2006/relationships/image" Target="../media/image16.png"/><Relationship Id="rId6" Type="http://schemas.openxmlformats.org/officeDocument/2006/relationships/image" Target="../media/image21.svg"/><Relationship Id="rId5" Type="http://schemas.openxmlformats.org/officeDocument/2006/relationships/image" Target="../media/image20.png"/><Relationship Id="rId4" Type="http://schemas.openxmlformats.org/officeDocument/2006/relationships/image" Target="../media/image19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svg"/><Relationship Id="rId1" Type="http://schemas.openxmlformats.org/officeDocument/2006/relationships/image" Target="../media/image16.png"/><Relationship Id="rId6" Type="http://schemas.openxmlformats.org/officeDocument/2006/relationships/image" Target="../media/image21.svg"/><Relationship Id="rId5" Type="http://schemas.openxmlformats.org/officeDocument/2006/relationships/image" Target="../media/image20.png"/><Relationship Id="rId4" Type="http://schemas.openxmlformats.org/officeDocument/2006/relationships/image" Target="../media/image19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E763818-7143-4120-8043-1C63631628B9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A111B666-6C0D-4B0F-8191-8F5326FA7F7B}">
      <dgm:prSet/>
      <dgm:spPr/>
      <dgm:t>
        <a:bodyPr/>
        <a:lstStyle/>
        <a:p>
          <a:r>
            <a:rPr lang="ru-RU"/>
            <a:t>Площадь 160 кв. м.</a:t>
          </a:r>
          <a:endParaRPr lang="en-US"/>
        </a:p>
      </dgm:t>
    </dgm:pt>
    <dgm:pt modelId="{24AA7198-B11F-47B6-8341-F8B18F165933}" type="parTrans" cxnId="{10874006-8146-469C-9A92-5E1C9C53834D}">
      <dgm:prSet/>
      <dgm:spPr/>
      <dgm:t>
        <a:bodyPr/>
        <a:lstStyle/>
        <a:p>
          <a:endParaRPr lang="en-US"/>
        </a:p>
      </dgm:t>
    </dgm:pt>
    <dgm:pt modelId="{756AD0DE-AB5B-4ABA-9E8A-90201E7499E0}" type="sibTrans" cxnId="{10874006-8146-469C-9A92-5E1C9C53834D}">
      <dgm:prSet/>
      <dgm:spPr/>
      <dgm:t>
        <a:bodyPr/>
        <a:lstStyle/>
        <a:p>
          <a:endParaRPr lang="en-US"/>
        </a:p>
      </dgm:t>
    </dgm:pt>
    <dgm:pt modelId="{0C1468AA-481C-47FF-B554-F554D495176C}">
      <dgm:prSet/>
      <dgm:spPr/>
      <dgm:t>
        <a:bodyPr/>
        <a:lstStyle/>
        <a:p>
          <a:r>
            <a:rPr lang="ru-RU"/>
            <a:t>Цена 5, 877, 120 дирхам – 1, 600, 000 долларов</a:t>
          </a:r>
          <a:endParaRPr lang="en-US"/>
        </a:p>
      </dgm:t>
    </dgm:pt>
    <dgm:pt modelId="{B4739631-7A7F-47CB-AD47-D2773E9AA63C}" type="parTrans" cxnId="{7324BE78-EA8C-49CD-B47B-3D58DE1FA517}">
      <dgm:prSet/>
      <dgm:spPr/>
      <dgm:t>
        <a:bodyPr/>
        <a:lstStyle/>
        <a:p>
          <a:endParaRPr lang="en-US"/>
        </a:p>
      </dgm:t>
    </dgm:pt>
    <dgm:pt modelId="{43FB4268-3EF4-4C8D-8969-EDEF0E73D7ED}" type="sibTrans" cxnId="{7324BE78-EA8C-49CD-B47B-3D58DE1FA517}">
      <dgm:prSet/>
      <dgm:spPr/>
      <dgm:t>
        <a:bodyPr/>
        <a:lstStyle/>
        <a:p>
          <a:endParaRPr lang="en-US"/>
        </a:p>
      </dgm:t>
    </dgm:pt>
    <dgm:pt modelId="{E954FB49-B16A-4677-860F-8D750EFA8492}">
      <dgm:prSet/>
      <dgm:spPr/>
      <dgm:t>
        <a:bodyPr/>
        <a:lstStyle/>
        <a:p>
          <a:r>
            <a:rPr lang="ru-RU" dirty="0"/>
            <a:t>Цена за 1 кв. м. 36, 732 дирхама – 10, 000 долларов</a:t>
          </a:r>
        </a:p>
        <a:p>
          <a:r>
            <a:rPr lang="ru-RU" dirty="0"/>
            <a:t> </a:t>
          </a:r>
          <a:endParaRPr lang="en-US" dirty="0"/>
        </a:p>
      </dgm:t>
    </dgm:pt>
    <dgm:pt modelId="{BD63CB8B-0BF7-4D0C-B10D-68C592594EF8}" type="parTrans" cxnId="{9193D434-4B9F-4C65-A3E2-39536247C863}">
      <dgm:prSet/>
      <dgm:spPr/>
      <dgm:t>
        <a:bodyPr/>
        <a:lstStyle/>
        <a:p>
          <a:endParaRPr lang="en-US"/>
        </a:p>
      </dgm:t>
    </dgm:pt>
    <dgm:pt modelId="{DD6E9932-8633-4A2B-B254-18E2C899DB71}" type="sibTrans" cxnId="{9193D434-4B9F-4C65-A3E2-39536247C863}">
      <dgm:prSet/>
      <dgm:spPr/>
      <dgm:t>
        <a:bodyPr/>
        <a:lstStyle/>
        <a:p>
          <a:endParaRPr lang="en-US"/>
        </a:p>
      </dgm:t>
    </dgm:pt>
    <dgm:pt modelId="{467D9A84-5E22-404F-85D5-5D88F7E90D3B}" type="pres">
      <dgm:prSet presAssocID="{2E763818-7143-4120-8043-1C63631628B9}" presName="root" presStyleCnt="0">
        <dgm:presLayoutVars>
          <dgm:dir/>
          <dgm:resizeHandles val="exact"/>
        </dgm:presLayoutVars>
      </dgm:prSet>
      <dgm:spPr/>
    </dgm:pt>
    <dgm:pt modelId="{C9006614-C649-4DD1-966F-9BC7EC462E6B}" type="pres">
      <dgm:prSet presAssocID="{A111B666-6C0D-4B0F-8191-8F5326FA7F7B}" presName="compNode" presStyleCnt="0"/>
      <dgm:spPr/>
    </dgm:pt>
    <dgm:pt modelId="{080C7E49-4842-4E75-A55F-B7F06B5908FD}" type="pres">
      <dgm:prSet presAssocID="{A111B666-6C0D-4B0F-8191-8F5326FA7F7B}" presName="bgRect" presStyleLbl="bgShp" presStyleIdx="0" presStyleCnt="3"/>
      <dgm:spPr/>
    </dgm:pt>
    <dgm:pt modelId="{B11C220C-1406-430C-A5FB-F79879031B4A}" type="pres">
      <dgm:prSet presAssocID="{A111B666-6C0D-4B0F-8191-8F5326FA7F7B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Телевизор"/>
        </a:ext>
      </dgm:extLst>
    </dgm:pt>
    <dgm:pt modelId="{78263DF3-1FD9-4A25-9902-49B431E51905}" type="pres">
      <dgm:prSet presAssocID="{A111B666-6C0D-4B0F-8191-8F5326FA7F7B}" presName="spaceRect" presStyleCnt="0"/>
      <dgm:spPr/>
    </dgm:pt>
    <dgm:pt modelId="{C2B3CEC1-2A5D-4905-B940-22DACEB6E771}" type="pres">
      <dgm:prSet presAssocID="{A111B666-6C0D-4B0F-8191-8F5326FA7F7B}" presName="parTx" presStyleLbl="revTx" presStyleIdx="0" presStyleCnt="3">
        <dgm:presLayoutVars>
          <dgm:chMax val="0"/>
          <dgm:chPref val="0"/>
        </dgm:presLayoutVars>
      </dgm:prSet>
      <dgm:spPr/>
    </dgm:pt>
    <dgm:pt modelId="{EA55F542-1A2E-47FC-B310-4F3FF40AE57A}" type="pres">
      <dgm:prSet presAssocID="{756AD0DE-AB5B-4ABA-9E8A-90201E7499E0}" presName="sibTrans" presStyleCnt="0"/>
      <dgm:spPr/>
    </dgm:pt>
    <dgm:pt modelId="{A48C6398-9FA6-417C-AACA-C5626C96A895}" type="pres">
      <dgm:prSet presAssocID="{0C1468AA-481C-47FF-B554-F554D495176C}" presName="compNode" presStyleCnt="0"/>
      <dgm:spPr/>
    </dgm:pt>
    <dgm:pt modelId="{48BF46B9-618D-4CB8-8A0A-944E4EA8A55F}" type="pres">
      <dgm:prSet presAssocID="{0C1468AA-481C-47FF-B554-F554D495176C}" presName="bgRect" presStyleLbl="bgShp" presStyleIdx="1" presStyleCnt="3"/>
      <dgm:spPr/>
    </dgm:pt>
    <dgm:pt modelId="{0EF4FDA9-A9CE-40CD-9D49-E6BC31AB604D}" type="pres">
      <dgm:prSet presAssocID="{0C1468AA-481C-47FF-B554-F554D495176C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Доллар"/>
        </a:ext>
      </dgm:extLst>
    </dgm:pt>
    <dgm:pt modelId="{79710B11-AA62-4474-A109-1AA94F153C24}" type="pres">
      <dgm:prSet presAssocID="{0C1468AA-481C-47FF-B554-F554D495176C}" presName="spaceRect" presStyleCnt="0"/>
      <dgm:spPr/>
    </dgm:pt>
    <dgm:pt modelId="{91466538-118D-445C-BAFA-9BCFA15037BF}" type="pres">
      <dgm:prSet presAssocID="{0C1468AA-481C-47FF-B554-F554D495176C}" presName="parTx" presStyleLbl="revTx" presStyleIdx="1" presStyleCnt="3">
        <dgm:presLayoutVars>
          <dgm:chMax val="0"/>
          <dgm:chPref val="0"/>
        </dgm:presLayoutVars>
      </dgm:prSet>
      <dgm:spPr/>
    </dgm:pt>
    <dgm:pt modelId="{15851116-4F32-4ECC-834B-DCE1C1306BFE}" type="pres">
      <dgm:prSet presAssocID="{43FB4268-3EF4-4C8D-8969-EDEF0E73D7ED}" presName="sibTrans" presStyleCnt="0"/>
      <dgm:spPr/>
    </dgm:pt>
    <dgm:pt modelId="{61A3F16A-B6C3-43F1-87EC-BA7341639BD3}" type="pres">
      <dgm:prSet presAssocID="{E954FB49-B16A-4677-860F-8D750EFA8492}" presName="compNode" presStyleCnt="0"/>
      <dgm:spPr/>
    </dgm:pt>
    <dgm:pt modelId="{28D83CBB-0A2E-4DC3-8A22-C91DFE1096FE}" type="pres">
      <dgm:prSet presAssocID="{E954FB49-B16A-4677-860F-8D750EFA8492}" presName="bgRect" presStyleLbl="bgShp" presStyleIdx="2" presStyleCnt="3"/>
      <dgm:spPr/>
    </dgm:pt>
    <dgm:pt modelId="{AC156733-6691-44B5-BC00-10717D17A02D}" type="pres">
      <dgm:prSet presAssocID="{E954FB49-B16A-4677-860F-8D750EFA8492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Подпись"/>
        </a:ext>
      </dgm:extLst>
    </dgm:pt>
    <dgm:pt modelId="{0F16C3D6-32F5-45E0-B54C-C89CC872BB38}" type="pres">
      <dgm:prSet presAssocID="{E954FB49-B16A-4677-860F-8D750EFA8492}" presName="spaceRect" presStyleCnt="0"/>
      <dgm:spPr/>
    </dgm:pt>
    <dgm:pt modelId="{783C3F7D-799F-42A7-AE60-5C8DA4EE6966}" type="pres">
      <dgm:prSet presAssocID="{E954FB49-B16A-4677-860F-8D750EFA8492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10874006-8146-469C-9A92-5E1C9C53834D}" srcId="{2E763818-7143-4120-8043-1C63631628B9}" destId="{A111B666-6C0D-4B0F-8191-8F5326FA7F7B}" srcOrd="0" destOrd="0" parTransId="{24AA7198-B11F-47B6-8341-F8B18F165933}" sibTransId="{756AD0DE-AB5B-4ABA-9E8A-90201E7499E0}"/>
    <dgm:cxn modelId="{9193D434-4B9F-4C65-A3E2-39536247C863}" srcId="{2E763818-7143-4120-8043-1C63631628B9}" destId="{E954FB49-B16A-4677-860F-8D750EFA8492}" srcOrd="2" destOrd="0" parTransId="{BD63CB8B-0BF7-4D0C-B10D-68C592594EF8}" sibTransId="{DD6E9932-8633-4A2B-B254-18E2C899DB71}"/>
    <dgm:cxn modelId="{658C0142-62B2-43D3-99A0-1FCE289A8495}" type="presOf" srcId="{A111B666-6C0D-4B0F-8191-8F5326FA7F7B}" destId="{C2B3CEC1-2A5D-4905-B940-22DACEB6E771}" srcOrd="0" destOrd="0" presId="urn:microsoft.com/office/officeart/2018/2/layout/IconVerticalSolidList"/>
    <dgm:cxn modelId="{BE686642-C331-45BA-B01F-74518D825A8D}" type="presOf" srcId="{E954FB49-B16A-4677-860F-8D750EFA8492}" destId="{783C3F7D-799F-42A7-AE60-5C8DA4EE6966}" srcOrd="0" destOrd="0" presId="urn:microsoft.com/office/officeart/2018/2/layout/IconVerticalSolidList"/>
    <dgm:cxn modelId="{B6D8535A-5FCB-4164-A610-BBCD5DDDC6FE}" type="presOf" srcId="{2E763818-7143-4120-8043-1C63631628B9}" destId="{467D9A84-5E22-404F-85D5-5D88F7E90D3B}" srcOrd="0" destOrd="0" presId="urn:microsoft.com/office/officeart/2018/2/layout/IconVerticalSolidList"/>
    <dgm:cxn modelId="{7324BE78-EA8C-49CD-B47B-3D58DE1FA517}" srcId="{2E763818-7143-4120-8043-1C63631628B9}" destId="{0C1468AA-481C-47FF-B554-F554D495176C}" srcOrd="1" destOrd="0" parTransId="{B4739631-7A7F-47CB-AD47-D2773E9AA63C}" sibTransId="{43FB4268-3EF4-4C8D-8969-EDEF0E73D7ED}"/>
    <dgm:cxn modelId="{9AC7838B-37DC-4446-8AD2-A83D020A7AFD}" type="presOf" srcId="{0C1468AA-481C-47FF-B554-F554D495176C}" destId="{91466538-118D-445C-BAFA-9BCFA15037BF}" srcOrd="0" destOrd="0" presId="urn:microsoft.com/office/officeart/2018/2/layout/IconVerticalSolidList"/>
    <dgm:cxn modelId="{520239C2-676D-4C24-A88A-33DED223D174}" type="presParOf" srcId="{467D9A84-5E22-404F-85D5-5D88F7E90D3B}" destId="{C9006614-C649-4DD1-966F-9BC7EC462E6B}" srcOrd="0" destOrd="0" presId="urn:microsoft.com/office/officeart/2018/2/layout/IconVerticalSolidList"/>
    <dgm:cxn modelId="{5D7D3BD8-2962-4A8B-9DF4-904B53ECA9FC}" type="presParOf" srcId="{C9006614-C649-4DD1-966F-9BC7EC462E6B}" destId="{080C7E49-4842-4E75-A55F-B7F06B5908FD}" srcOrd="0" destOrd="0" presId="urn:microsoft.com/office/officeart/2018/2/layout/IconVerticalSolidList"/>
    <dgm:cxn modelId="{AAAFBEDC-3FD8-4BD8-9FD2-188A3E94C731}" type="presParOf" srcId="{C9006614-C649-4DD1-966F-9BC7EC462E6B}" destId="{B11C220C-1406-430C-A5FB-F79879031B4A}" srcOrd="1" destOrd="0" presId="urn:microsoft.com/office/officeart/2018/2/layout/IconVerticalSolidList"/>
    <dgm:cxn modelId="{93AC655B-B9AA-4DF7-9058-D90D65284AC2}" type="presParOf" srcId="{C9006614-C649-4DD1-966F-9BC7EC462E6B}" destId="{78263DF3-1FD9-4A25-9902-49B431E51905}" srcOrd="2" destOrd="0" presId="urn:microsoft.com/office/officeart/2018/2/layout/IconVerticalSolidList"/>
    <dgm:cxn modelId="{E5883185-4C19-43BA-86F4-0BF076C4176C}" type="presParOf" srcId="{C9006614-C649-4DD1-966F-9BC7EC462E6B}" destId="{C2B3CEC1-2A5D-4905-B940-22DACEB6E771}" srcOrd="3" destOrd="0" presId="urn:microsoft.com/office/officeart/2018/2/layout/IconVerticalSolidList"/>
    <dgm:cxn modelId="{5FEBA32D-2AAB-4655-B892-A3F1865D1AA3}" type="presParOf" srcId="{467D9A84-5E22-404F-85D5-5D88F7E90D3B}" destId="{EA55F542-1A2E-47FC-B310-4F3FF40AE57A}" srcOrd="1" destOrd="0" presId="urn:microsoft.com/office/officeart/2018/2/layout/IconVerticalSolidList"/>
    <dgm:cxn modelId="{8BFD7493-4B49-40F2-9BD9-851D355264B8}" type="presParOf" srcId="{467D9A84-5E22-404F-85D5-5D88F7E90D3B}" destId="{A48C6398-9FA6-417C-AACA-C5626C96A895}" srcOrd="2" destOrd="0" presId="urn:microsoft.com/office/officeart/2018/2/layout/IconVerticalSolidList"/>
    <dgm:cxn modelId="{4C9F49D8-E1B9-4B64-B683-258A85352532}" type="presParOf" srcId="{A48C6398-9FA6-417C-AACA-C5626C96A895}" destId="{48BF46B9-618D-4CB8-8A0A-944E4EA8A55F}" srcOrd="0" destOrd="0" presId="urn:microsoft.com/office/officeart/2018/2/layout/IconVerticalSolidList"/>
    <dgm:cxn modelId="{AFAE8CAE-E5F2-4264-9B15-BCE18283771F}" type="presParOf" srcId="{A48C6398-9FA6-417C-AACA-C5626C96A895}" destId="{0EF4FDA9-A9CE-40CD-9D49-E6BC31AB604D}" srcOrd="1" destOrd="0" presId="urn:microsoft.com/office/officeart/2018/2/layout/IconVerticalSolidList"/>
    <dgm:cxn modelId="{D161127C-D9FB-470C-9DF3-6BEEFEA12A09}" type="presParOf" srcId="{A48C6398-9FA6-417C-AACA-C5626C96A895}" destId="{79710B11-AA62-4474-A109-1AA94F153C24}" srcOrd="2" destOrd="0" presId="urn:microsoft.com/office/officeart/2018/2/layout/IconVerticalSolidList"/>
    <dgm:cxn modelId="{8B146D27-D91B-458C-B804-963BFE6A49FB}" type="presParOf" srcId="{A48C6398-9FA6-417C-AACA-C5626C96A895}" destId="{91466538-118D-445C-BAFA-9BCFA15037BF}" srcOrd="3" destOrd="0" presId="urn:microsoft.com/office/officeart/2018/2/layout/IconVerticalSolidList"/>
    <dgm:cxn modelId="{BB1AE426-9953-4BD9-937F-E4091349481C}" type="presParOf" srcId="{467D9A84-5E22-404F-85D5-5D88F7E90D3B}" destId="{15851116-4F32-4ECC-834B-DCE1C1306BFE}" srcOrd="3" destOrd="0" presId="urn:microsoft.com/office/officeart/2018/2/layout/IconVerticalSolidList"/>
    <dgm:cxn modelId="{88B578A3-0586-47DB-9ACD-16BD13335704}" type="presParOf" srcId="{467D9A84-5E22-404F-85D5-5D88F7E90D3B}" destId="{61A3F16A-B6C3-43F1-87EC-BA7341639BD3}" srcOrd="4" destOrd="0" presId="urn:microsoft.com/office/officeart/2018/2/layout/IconVerticalSolidList"/>
    <dgm:cxn modelId="{DD4BD3FB-DCE4-434E-A613-DCBF776007E9}" type="presParOf" srcId="{61A3F16A-B6C3-43F1-87EC-BA7341639BD3}" destId="{28D83CBB-0A2E-4DC3-8A22-C91DFE1096FE}" srcOrd="0" destOrd="0" presId="urn:microsoft.com/office/officeart/2018/2/layout/IconVerticalSolidList"/>
    <dgm:cxn modelId="{3F49FA5E-F475-427F-9F9A-93AC6B6AB6E2}" type="presParOf" srcId="{61A3F16A-B6C3-43F1-87EC-BA7341639BD3}" destId="{AC156733-6691-44B5-BC00-10717D17A02D}" srcOrd="1" destOrd="0" presId="urn:microsoft.com/office/officeart/2018/2/layout/IconVerticalSolidList"/>
    <dgm:cxn modelId="{9DCB7B5C-1355-46DB-9BD9-348D92C6AEFF}" type="presParOf" srcId="{61A3F16A-B6C3-43F1-87EC-BA7341639BD3}" destId="{0F16C3D6-32F5-45E0-B54C-C89CC872BB38}" srcOrd="2" destOrd="0" presId="urn:microsoft.com/office/officeart/2018/2/layout/IconVerticalSolidList"/>
    <dgm:cxn modelId="{106834C5-5CD6-46C2-9C3E-7FAADE12F6B3}" type="presParOf" srcId="{61A3F16A-B6C3-43F1-87EC-BA7341639BD3}" destId="{783C3F7D-799F-42A7-AE60-5C8DA4EE6966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80C7E49-4842-4E75-A55F-B7F06B5908FD}">
      <dsp:nvSpPr>
        <dsp:cNvPr id="0" name=""/>
        <dsp:cNvSpPr/>
      </dsp:nvSpPr>
      <dsp:spPr>
        <a:xfrm>
          <a:off x="0" y="713"/>
          <a:ext cx="6173409" cy="1669154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11C220C-1406-430C-A5FB-F79879031B4A}">
      <dsp:nvSpPr>
        <dsp:cNvPr id="0" name=""/>
        <dsp:cNvSpPr/>
      </dsp:nvSpPr>
      <dsp:spPr>
        <a:xfrm>
          <a:off x="504919" y="376273"/>
          <a:ext cx="918035" cy="91803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2B3CEC1-2A5D-4905-B940-22DACEB6E771}">
      <dsp:nvSpPr>
        <dsp:cNvPr id="0" name=""/>
        <dsp:cNvSpPr/>
      </dsp:nvSpPr>
      <dsp:spPr>
        <a:xfrm>
          <a:off x="1927873" y="713"/>
          <a:ext cx="4245535" cy="16691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6652" tIns="176652" rIns="176652" bIns="176652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300" kern="1200"/>
            <a:t>Площадь 160 кв. м.</a:t>
          </a:r>
          <a:endParaRPr lang="en-US" sz="2300" kern="1200"/>
        </a:p>
      </dsp:txBody>
      <dsp:txXfrm>
        <a:off x="1927873" y="713"/>
        <a:ext cx="4245535" cy="1669154"/>
      </dsp:txXfrm>
    </dsp:sp>
    <dsp:sp modelId="{48BF46B9-618D-4CB8-8A0A-944E4EA8A55F}">
      <dsp:nvSpPr>
        <dsp:cNvPr id="0" name=""/>
        <dsp:cNvSpPr/>
      </dsp:nvSpPr>
      <dsp:spPr>
        <a:xfrm>
          <a:off x="0" y="2087157"/>
          <a:ext cx="6173409" cy="1669154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EF4FDA9-A9CE-40CD-9D49-E6BC31AB604D}">
      <dsp:nvSpPr>
        <dsp:cNvPr id="0" name=""/>
        <dsp:cNvSpPr/>
      </dsp:nvSpPr>
      <dsp:spPr>
        <a:xfrm>
          <a:off x="504919" y="2462716"/>
          <a:ext cx="918035" cy="918035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1466538-118D-445C-BAFA-9BCFA15037BF}">
      <dsp:nvSpPr>
        <dsp:cNvPr id="0" name=""/>
        <dsp:cNvSpPr/>
      </dsp:nvSpPr>
      <dsp:spPr>
        <a:xfrm>
          <a:off x="1927873" y="2087157"/>
          <a:ext cx="4245535" cy="16691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6652" tIns="176652" rIns="176652" bIns="176652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300" kern="1200"/>
            <a:t>Цена 5, 877, 120 дирхам – 1, 600, 000 долларов</a:t>
          </a:r>
          <a:endParaRPr lang="en-US" sz="2300" kern="1200"/>
        </a:p>
      </dsp:txBody>
      <dsp:txXfrm>
        <a:off x="1927873" y="2087157"/>
        <a:ext cx="4245535" cy="1669154"/>
      </dsp:txXfrm>
    </dsp:sp>
    <dsp:sp modelId="{28D83CBB-0A2E-4DC3-8A22-C91DFE1096FE}">
      <dsp:nvSpPr>
        <dsp:cNvPr id="0" name=""/>
        <dsp:cNvSpPr/>
      </dsp:nvSpPr>
      <dsp:spPr>
        <a:xfrm>
          <a:off x="0" y="4173600"/>
          <a:ext cx="6173409" cy="1669154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C156733-6691-44B5-BC00-10717D17A02D}">
      <dsp:nvSpPr>
        <dsp:cNvPr id="0" name=""/>
        <dsp:cNvSpPr/>
      </dsp:nvSpPr>
      <dsp:spPr>
        <a:xfrm>
          <a:off x="504919" y="4549160"/>
          <a:ext cx="918035" cy="918035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83C3F7D-799F-42A7-AE60-5C8DA4EE6966}">
      <dsp:nvSpPr>
        <dsp:cNvPr id="0" name=""/>
        <dsp:cNvSpPr/>
      </dsp:nvSpPr>
      <dsp:spPr>
        <a:xfrm>
          <a:off x="1927873" y="4173600"/>
          <a:ext cx="4245535" cy="16691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6652" tIns="176652" rIns="176652" bIns="176652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300" kern="1200" dirty="0"/>
            <a:t>Цена за 1 кв. м. 36, 732 дирхама – 10, 000 долларов</a:t>
          </a:r>
        </a:p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300" kern="1200" dirty="0"/>
            <a:t> </a:t>
          </a:r>
          <a:endParaRPr lang="en-US" sz="2300" kern="1200" dirty="0"/>
        </a:p>
      </dsp:txBody>
      <dsp:txXfrm>
        <a:off x="1927873" y="4173600"/>
        <a:ext cx="4245535" cy="166915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5EF58D-B62B-40BB-83AA-9D07CFC4ED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6AC06D3-F571-4213-A2A4-6A1915120C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A10580-AD31-4B8F-8448-55A666AC17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t>1/31/21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EC99C8-515A-4FEA-9CD2-6D0BF46CF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72AF1B-1868-4C05-B6C3-9EBF29A50A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51367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5170B0-C1C5-4976-80E8-6B4F90EB36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97593EE-493E-4BCE-8992-24CA63E1E0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80919F-FDDD-42FB-8422-A0665D558D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t>1/31/21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16D38A-35F8-4667-A1F4-49644471E9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9CC230-78B7-487B-9C95-CB00868F6F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1576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14CB826-D9AA-4689-B8C0-38D999F0D06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1F1CDD-16FB-45E0-9887-24374C5676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846397-BBD2-4426-B1F5-FD6EA3CDC8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t>1/31/21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AB91E4-73D0-4ACD-8F54-00EE6FB1D6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B28C61-59FE-44D6-A7D6-AAD2922327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14026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E6D384-B2C5-42A4-9774-A931C39BA5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8D736C-5FCC-43BC-B824-A90F2CC5D1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4A3A50-B922-45BE-945D-7ED3EBD83F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t>1/31/21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241F78-20DE-4D53-BB25-79E5C4E1AB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643084-C669-4FDF-87D4-F22D36BB82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14687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C6C559-800C-489A-9174-7901F92B0D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42B5C3-320B-4CFD-B6A7-A28C7E435B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FCA372-3F42-4113-A73B-5FDCF93CB5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t>1/31/21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DA1197-0C78-4878-B086-5D206EA491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1B83D8-FD42-44FF-AA20-944A519CC0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67329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D685AA-B5C7-4E3D-85FA-94F3C73E59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3AFEEA-6F3F-4630-A950-61C05D2FAFB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AC36817-B869-4D19-9EE8-A3166B0E15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074146-2374-4321-AEBB-3E9B09D779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t>1/31/21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42337B-B902-4DC2-BB94-02B8A75492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4AD585-B83C-4ECF-AF42-8DDF6996B7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57466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3A9ADB-3495-481F-BB4E-9C7128B17B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D6FF4C-26CB-4281-A2F7-6CBE451867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F2E72A9-F222-45B4-9355-C04C058641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A699F6E-77AD-4EBC-BAF9-5A43CDEC41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0F77677-7169-4591-B047-0678815F48E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482A6EB-0285-4FA4-A00C-A7F716084F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t>1/31/21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6D39526-82B8-402C-8A2B-82EF8F3F3A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55EC9E6-6FF1-4541-9CB1-A2FF9D8521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8511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170F54-6CED-4251-A0A6-32CCD1213F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572C8E6-49D6-46A5-8DC3-B0D8E683C9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t>1/31/21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B883CBA-77CD-4490-A5F3-BAA8FC254A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EA5FF79-61B6-4693-8547-95B1F2F7A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8513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BDCB94-13E9-41CB-88F0-D30A1791DC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t>1/31/21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44795A4-736C-426D-8559-5AD5892756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2A2ACD-17F3-4C16-8E77-86EC92CCD5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0466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7FCB2E-B68A-48F9-8B20-CDED818FB6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081C83-64B5-4BFD-A163-75C2EA7F89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5D44AD-E361-48A3-936D-DDA0D51445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EED06C-E016-489C-8863-EA1BE998BC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t>1/31/21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9161F0-D253-49A7-9A08-7A0A228146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42C61A-B326-40A7-A286-90D0544BBC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7734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F2DF6F-D00F-4CE4-8701-B006273461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A0FF7AB-F851-4425-8407-996C920E684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2ED6CF5-154F-4615-8CDC-E2BFA61FAB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A5C400-0D13-495F-8C4E-EC3CDF5F22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t>1/31/21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B290D7-98AC-45E5-A7D6-73520AFC73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94276C-2BD2-4C4F-AC04-DD3D73768A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17210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47A131F-D5DE-41A5-B4CF-4F345319B40B}"/>
              </a:ext>
            </a:extLst>
          </p:cNvPr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3AF4666D-BD98-40A5-A75F-478B982010B2}"/>
              </a:ext>
            </a:extLst>
          </p:cNvPr>
          <p:cNvSpPr/>
          <p:nvPr/>
        </p:nvSpPr>
        <p:spPr>
          <a:xfrm rot="10800000">
            <a:off x="692844" y="-3086"/>
            <a:ext cx="1326111" cy="597603"/>
          </a:xfrm>
          <a:custGeom>
            <a:avLst/>
            <a:gdLst>
              <a:gd name="connsiteX0" fmla="*/ 741051 w 1482102"/>
              <a:gd name="connsiteY0" fmla="*/ 0 h 679363"/>
              <a:gd name="connsiteX1" fmla="*/ 1473822 w 1482102"/>
              <a:gd name="connsiteY1" fmla="*/ 597226 h 679363"/>
              <a:gd name="connsiteX2" fmla="*/ 1482102 w 1482102"/>
              <a:gd name="connsiteY2" fmla="*/ 679363 h 679363"/>
              <a:gd name="connsiteX3" fmla="*/ 0 w 1482102"/>
              <a:gd name="connsiteY3" fmla="*/ 679363 h 679363"/>
              <a:gd name="connsiteX4" fmla="*/ 8280 w 1482102"/>
              <a:gd name="connsiteY4" fmla="*/ 597226 h 679363"/>
              <a:gd name="connsiteX5" fmla="*/ 741051 w 1482102"/>
              <a:gd name="connsiteY5" fmla="*/ 0 h 679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2102" h="679363">
                <a:moveTo>
                  <a:pt x="741051" y="0"/>
                </a:moveTo>
                <a:cubicBezTo>
                  <a:pt x="1102506" y="0"/>
                  <a:pt x="1404077" y="256390"/>
                  <a:pt x="1473822" y="597226"/>
                </a:cubicBezTo>
                <a:lnTo>
                  <a:pt x="1482102" y="679363"/>
                </a:lnTo>
                <a:lnTo>
                  <a:pt x="0" y="679363"/>
                </a:lnTo>
                <a:lnTo>
                  <a:pt x="8280" y="597226"/>
                </a:lnTo>
                <a:cubicBezTo>
                  <a:pt x="78025" y="256390"/>
                  <a:pt x="379596" y="0"/>
                  <a:pt x="74105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68680585-71F9-4721-A998-4974171D2EB4}"/>
              </a:ext>
            </a:extLst>
          </p:cNvPr>
          <p:cNvSpPr/>
          <p:nvPr/>
        </p:nvSpPr>
        <p:spPr>
          <a:xfrm>
            <a:off x="10439256" y="6172200"/>
            <a:ext cx="1482102" cy="679363"/>
          </a:xfrm>
          <a:custGeom>
            <a:avLst/>
            <a:gdLst>
              <a:gd name="connsiteX0" fmla="*/ 741051 w 1482102"/>
              <a:gd name="connsiteY0" fmla="*/ 0 h 679363"/>
              <a:gd name="connsiteX1" fmla="*/ 1473822 w 1482102"/>
              <a:gd name="connsiteY1" fmla="*/ 597226 h 679363"/>
              <a:gd name="connsiteX2" fmla="*/ 1482102 w 1482102"/>
              <a:gd name="connsiteY2" fmla="*/ 679363 h 679363"/>
              <a:gd name="connsiteX3" fmla="*/ 0 w 1482102"/>
              <a:gd name="connsiteY3" fmla="*/ 679363 h 679363"/>
              <a:gd name="connsiteX4" fmla="*/ 8280 w 1482102"/>
              <a:gd name="connsiteY4" fmla="*/ 597226 h 679363"/>
              <a:gd name="connsiteX5" fmla="*/ 741051 w 1482102"/>
              <a:gd name="connsiteY5" fmla="*/ 0 h 679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2102" h="679363">
                <a:moveTo>
                  <a:pt x="741051" y="0"/>
                </a:moveTo>
                <a:cubicBezTo>
                  <a:pt x="1102506" y="0"/>
                  <a:pt x="1404077" y="256390"/>
                  <a:pt x="1473822" y="597226"/>
                </a:cubicBezTo>
                <a:lnTo>
                  <a:pt x="1482102" y="679363"/>
                </a:lnTo>
                <a:lnTo>
                  <a:pt x="0" y="679363"/>
                </a:lnTo>
                <a:lnTo>
                  <a:pt x="8280" y="597226"/>
                </a:lnTo>
                <a:cubicBezTo>
                  <a:pt x="78025" y="256390"/>
                  <a:pt x="379596" y="0"/>
                  <a:pt x="74105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12BC95C2-2EEC-4F59-ABA8-660B0D059CCF}"/>
              </a:ext>
            </a:extLst>
          </p:cNvPr>
          <p:cNvSpPr/>
          <p:nvPr/>
        </p:nvSpPr>
        <p:spPr>
          <a:xfrm>
            <a:off x="7977352" y="5197178"/>
            <a:ext cx="4211600" cy="1660822"/>
          </a:xfrm>
          <a:custGeom>
            <a:avLst/>
            <a:gdLst>
              <a:gd name="connsiteX0" fmla="*/ 4211600 w 4211600"/>
              <a:gd name="connsiteY0" fmla="*/ 0 h 1660822"/>
              <a:gd name="connsiteX1" fmla="*/ 4211600 w 4211600"/>
              <a:gd name="connsiteY1" fmla="*/ 58430 h 1660822"/>
              <a:gd name="connsiteX2" fmla="*/ 4136524 w 4211600"/>
              <a:gd name="connsiteY2" fmla="*/ 208808 h 1660822"/>
              <a:gd name="connsiteX3" fmla="*/ 3973354 w 4211600"/>
              <a:gd name="connsiteY3" fmla="*/ 437313 h 1660822"/>
              <a:gd name="connsiteX4" fmla="*/ 3884746 w 4211600"/>
              <a:gd name="connsiteY4" fmla="*/ 553613 h 1660822"/>
              <a:gd name="connsiteX5" fmla="*/ 3849435 w 4211600"/>
              <a:gd name="connsiteY5" fmla="*/ 603143 h 1660822"/>
              <a:gd name="connsiteX6" fmla="*/ 3661849 w 4211600"/>
              <a:gd name="connsiteY6" fmla="*/ 819075 h 1660822"/>
              <a:gd name="connsiteX7" fmla="*/ 3402589 w 4211600"/>
              <a:gd name="connsiteY7" fmla="*/ 952996 h 1660822"/>
              <a:gd name="connsiteX8" fmla="*/ 3130202 w 4211600"/>
              <a:gd name="connsiteY8" fmla="*/ 1023386 h 1660822"/>
              <a:gd name="connsiteX9" fmla="*/ 2914657 w 4211600"/>
              <a:gd name="connsiteY9" fmla="*/ 1068058 h 1660822"/>
              <a:gd name="connsiteX10" fmla="*/ 2582149 w 4211600"/>
              <a:gd name="connsiteY10" fmla="*/ 1138924 h 1660822"/>
              <a:gd name="connsiteX11" fmla="*/ 2483958 w 4211600"/>
              <a:gd name="connsiteY11" fmla="*/ 1162356 h 1660822"/>
              <a:gd name="connsiteX12" fmla="*/ 2123750 w 4211600"/>
              <a:gd name="connsiteY12" fmla="*/ 1238651 h 1660822"/>
              <a:gd name="connsiteX13" fmla="*/ 1761444 w 4211600"/>
              <a:gd name="connsiteY13" fmla="*/ 1273417 h 1660822"/>
              <a:gd name="connsiteX14" fmla="*/ 1608382 w 4211600"/>
              <a:gd name="connsiteY14" fmla="*/ 1284466 h 1660822"/>
              <a:gd name="connsiteX15" fmla="*/ 999942 w 4211600"/>
              <a:gd name="connsiteY15" fmla="*/ 1354284 h 1660822"/>
              <a:gd name="connsiteX16" fmla="*/ 484705 w 4211600"/>
              <a:gd name="connsiteY16" fmla="*/ 1450487 h 1660822"/>
              <a:gd name="connsiteX17" fmla="*/ 113310 w 4211600"/>
              <a:gd name="connsiteY17" fmla="*/ 1613700 h 1660822"/>
              <a:gd name="connsiteX18" fmla="*/ 39668 w 4211600"/>
              <a:gd name="connsiteY18" fmla="*/ 1660822 h 1660822"/>
              <a:gd name="connsiteX19" fmla="*/ 0 w 4211600"/>
              <a:gd name="connsiteY19" fmla="*/ 1660822 h 1660822"/>
              <a:gd name="connsiteX20" fmla="*/ 96701 w 4211600"/>
              <a:gd name="connsiteY20" fmla="*/ 1598934 h 1660822"/>
              <a:gd name="connsiteX21" fmla="*/ 474335 w 4211600"/>
              <a:gd name="connsiteY21" fmla="*/ 1433056 h 1660822"/>
              <a:gd name="connsiteX22" fmla="*/ 994299 w 4211600"/>
              <a:gd name="connsiteY22" fmla="*/ 1335806 h 1660822"/>
              <a:gd name="connsiteX23" fmla="*/ 1605231 w 4211600"/>
              <a:gd name="connsiteY23" fmla="*/ 1265702 h 1660822"/>
              <a:gd name="connsiteX24" fmla="*/ 1758819 w 4211600"/>
              <a:gd name="connsiteY24" fmla="*/ 1254558 h 1660822"/>
              <a:gd name="connsiteX25" fmla="*/ 2118106 w 4211600"/>
              <a:gd name="connsiteY25" fmla="*/ 1220077 h 1660822"/>
              <a:gd name="connsiteX26" fmla="*/ 2475557 w 4211600"/>
              <a:gd name="connsiteY26" fmla="*/ 1144353 h 1660822"/>
              <a:gd name="connsiteX27" fmla="*/ 2573878 w 4211600"/>
              <a:gd name="connsiteY27" fmla="*/ 1120827 h 1660822"/>
              <a:gd name="connsiteX28" fmla="*/ 2907437 w 4211600"/>
              <a:gd name="connsiteY28" fmla="*/ 1049675 h 1660822"/>
              <a:gd name="connsiteX29" fmla="*/ 3122589 w 4211600"/>
              <a:gd name="connsiteY29" fmla="*/ 1005098 h 1660822"/>
              <a:gd name="connsiteX30" fmla="*/ 3391169 w 4211600"/>
              <a:gd name="connsiteY30" fmla="*/ 935756 h 1660822"/>
              <a:gd name="connsiteX31" fmla="*/ 3642290 w 4211600"/>
              <a:gd name="connsiteY31" fmla="*/ 806216 h 1660822"/>
              <a:gd name="connsiteX32" fmla="*/ 3825937 w 4211600"/>
              <a:gd name="connsiteY32" fmla="*/ 594475 h 1660822"/>
              <a:gd name="connsiteX33" fmla="*/ 3861381 w 4211600"/>
              <a:gd name="connsiteY33" fmla="*/ 544755 h 1660822"/>
              <a:gd name="connsiteX34" fmla="*/ 3950381 w 4211600"/>
              <a:gd name="connsiteY34" fmla="*/ 427978 h 1660822"/>
              <a:gd name="connsiteX35" fmla="*/ 4112370 w 4211600"/>
              <a:gd name="connsiteY35" fmla="*/ 201378 h 1660822"/>
              <a:gd name="connsiteX36" fmla="*/ 4195989 w 4211600"/>
              <a:gd name="connsiteY36" fmla="*/ 33834 h 16608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4211600" h="1660822">
                <a:moveTo>
                  <a:pt x="4211600" y="0"/>
                </a:moveTo>
                <a:lnTo>
                  <a:pt x="4211600" y="58430"/>
                </a:lnTo>
                <a:lnTo>
                  <a:pt x="4136524" y="208808"/>
                </a:lnTo>
                <a:cubicBezTo>
                  <a:pt x="4089791" y="287770"/>
                  <a:pt x="4030588" y="363780"/>
                  <a:pt x="3973354" y="437313"/>
                </a:cubicBezTo>
                <a:cubicBezTo>
                  <a:pt x="3943819" y="475222"/>
                  <a:pt x="3913231" y="514465"/>
                  <a:pt x="3884746" y="553613"/>
                </a:cubicBezTo>
                <a:cubicBezTo>
                  <a:pt x="3872801" y="569996"/>
                  <a:pt x="3861119" y="586569"/>
                  <a:pt x="3849435" y="603143"/>
                </a:cubicBezTo>
                <a:cubicBezTo>
                  <a:pt x="3796665" y="678009"/>
                  <a:pt x="3742187" y="755352"/>
                  <a:pt x="3661849" y="819075"/>
                </a:cubicBezTo>
                <a:cubicBezTo>
                  <a:pt x="3596214" y="871176"/>
                  <a:pt x="3509050" y="916230"/>
                  <a:pt x="3402589" y="952996"/>
                </a:cubicBezTo>
                <a:cubicBezTo>
                  <a:pt x="3312406" y="984048"/>
                  <a:pt x="3215660" y="1005003"/>
                  <a:pt x="3130202" y="1023386"/>
                </a:cubicBezTo>
                <a:cubicBezTo>
                  <a:pt x="3058529" y="1038816"/>
                  <a:pt x="2985412" y="1053675"/>
                  <a:pt x="2914657" y="1068058"/>
                </a:cubicBezTo>
                <a:cubicBezTo>
                  <a:pt x="2805176" y="1090251"/>
                  <a:pt x="2692021" y="1113207"/>
                  <a:pt x="2582149" y="1138924"/>
                </a:cubicBezTo>
                <a:cubicBezTo>
                  <a:pt x="2549330" y="1146639"/>
                  <a:pt x="2516644" y="1154450"/>
                  <a:pt x="2483958" y="1162356"/>
                </a:cubicBezTo>
                <a:cubicBezTo>
                  <a:pt x="2367257" y="1190550"/>
                  <a:pt x="2246621" y="1219601"/>
                  <a:pt x="2123750" y="1238651"/>
                </a:cubicBezTo>
                <a:cubicBezTo>
                  <a:pt x="2004294" y="1257129"/>
                  <a:pt x="1880769" y="1265416"/>
                  <a:pt x="1761444" y="1273417"/>
                </a:cubicBezTo>
                <a:cubicBezTo>
                  <a:pt x="1711167" y="1276751"/>
                  <a:pt x="1659184" y="1280275"/>
                  <a:pt x="1608382" y="1284466"/>
                </a:cubicBezTo>
                <a:cubicBezTo>
                  <a:pt x="1408589" y="1300944"/>
                  <a:pt x="1214570" y="1325805"/>
                  <a:pt x="999942" y="1354284"/>
                </a:cubicBezTo>
                <a:cubicBezTo>
                  <a:pt x="826403" y="1377240"/>
                  <a:pt x="647744" y="1400957"/>
                  <a:pt x="484705" y="1450487"/>
                </a:cubicBezTo>
                <a:cubicBezTo>
                  <a:pt x="355831" y="1489635"/>
                  <a:pt x="231387" y="1544374"/>
                  <a:pt x="113310" y="1613700"/>
                </a:cubicBezTo>
                <a:lnTo>
                  <a:pt x="39668" y="1660822"/>
                </a:lnTo>
                <a:lnTo>
                  <a:pt x="0" y="1660822"/>
                </a:lnTo>
                <a:lnTo>
                  <a:pt x="96701" y="1598934"/>
                </a:lnTo>
                <a:cubicBezTo>
                  <a:pt x="216635" y="1528533"/>
                  <a:pt x="343196" y="1472919"/>
                  <a:pt x="474335" y="1433056"/>
                </a:cubicBezTo>
                <a:cubicBezTo>
                  <a:pt x="639999" y="1382669"/>
                  <a:pt x="820102" y="1358856"/>
                  <a:pt x="994299" y="1335806"/>
                </a:cubicBezTo>
                <a:cubicBezTo>
                  <a:pt x="1210239" y="1307231"/>
                  <a:pt x="1404650" y="1282275"/>
                  <a:pt x="1605231" y="1265702"/>
                </a:cubicBezTo>
                <a:cubicBezTo>
                  <a:pt x="1656428" y="1261511"/>
                  <a:pt x="1708411" y="1257987"/>
                  <a:pt x="1758819" y="1254558"/>
                </a:cubicBezTo>
                <a:cubicBezTo>
                  <a:pt x="1877487" y="1246557"/>
                  <a:pt x="2000094" y="1238365"/>
                  <a:pt x="2118106" y="1220077"/>
                </a:cubicBezTo>
                <a:cubicBezTo>
                  <a:pt x="2239531" y="1201313"/>
                  <a:pt x="2359513" y="1172357"/>
                  <a:pt x="2475557" y="1144353"/>
                </a:cubicBezTo>
                <a:cubicBezTo>
                  <a:pt x="2508243" y="1136448"/>
                  <a:pt x="2541060" y="1128542"/>
                  <a:pt x="2573878" y="1120827"/>
                </a:cubicBezTo>
                <a:cubicBezTo>
                  <a:pt x="2684276" y="1094919"/>
                  <a:pt x="2797694" y="1071963"/>
                  <a:pt x="2907437" y="1049675"/>
                </a:cubicBezTo>
                <a:cubicBezTo>
                  <a:pt x="2978061" y="1035387"/>
                  <a:pt x="3051178" y="1020528"/>
                  <a:pt x="3122589" y="1005098"/>
                </a:cubicBezTo>
                <a:cubicBezTo>
                  <a:pt x="3206997" y="986810"/>
                  <a:pt x="3302823" y="966141"/>
                  <a:pt x="3391169" y="935756"/>
                </a:cubicBezTo>
                <a:cubicBezTo>
                  <a:pt x="3494479" y="900132"/>
                  <a:pt x="3578886" y="856508"/>
                  <a:pt x="3642290" y="806216"/>
                </a:cubicBezTo>
                <a:cubicBezTo>
                  <a:pt x="3720133" y="744303"/>
                  <a:pt x="3773953" y="668103"/>
                  <a:pt x="3825937" y="594475"/>
                </a:cubicBezTo>
                <a:cubicBezTo>
                  <a:pt x="3837621" y="577902"/>
                  <a:pt x="3849435" y="561233"/>
                  <a:pt x="3861381" y="544755"/>
                </a:cubicBezTo>
                <a:cubicBezTo>
                  <a:pt x="3889997" y="505416"/>
                  <a:pt x="3920715" y="465983"/>
                  <a:pt x="3950381" y="427978"/>
                </a:cubicBezTo>
                <a:cubicBezTo>
                  <a:pt x="4007353" y="354921"/>
                  <a:pt x="4066163" y="279388"/>
                  <a:pt x="4112370" y="201378"/>
                </a:cubicBezTo>
                <a:cubicBezTo>
                  <a:pt x="4144662" y="146800"/>
                  <a:pt x="4170785" y="89364"/>
                  <a:pt x="4195989" y="3383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11" name="Graphic 141">
            <a:extLst>
              <a:ext uri="{FF2B5EF4-FFF2-40B4-BE49-F238E27FC236}">
                <a16:creationId xmlns:a16="http://schemas.microsoft.com/office/drawing/2014/main" id="{03E9870D-4BBA-43AF-8D44-BBADF020CFF6}"/>
              </a:ext>
            </a:extLst>
          </p:cNvPr>
          <p:cNvGrpSpPr/>
          <p:nvPr/>
        </p:nvGrpSpPr>
        <p:grpSpPr>
          <a:xfrm>
            <a:off x="10849" y="15178"/>
            <a:ext cx="2198951" cy="3331254"/>
            <a:chOff x="4473129" y="923925"/>
            <a:chExt cx="3308947" cy="5012817"/>
          </a:xfrm>
          <a:noFill/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34BC5055-C77D-43CD-BB1D-A77B6779CDAD}"/>
                </a:ext>
              </a:extLst>
            </p:cNvPr>
            <p:cNvSpPr/>
            <p:nvPr/>
          </p:nvSpPr>
          <p:spPr>
            <a:xfrm>
              <a:off x="4485988" y="924020"/>
              <a:ext cx="3296088" cy="5012722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DB12D0B8-9385-489A-85AE-3D14AD0BA2FC}"/>
                </a:ext>
              </a:extLst>
            </p:cNvPr>
            <p:cNvSpPr/>
            <p:nvPr/>
          </p:nvSpPr>
          <p:spPr>
            <a:xfrm>
              <a:off x="4473129" y="923925"/>
              <a:ext cx="2977477" cy="462714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D158A14A-147E-4130-A5E2-38FD84B181AF}"/>
                </a:ext>
              </a:extLst>
            </p:cNvPr>
            <p:cNvSpPr/>
            <p:nvPr/>
          </p:nvSpPr>
          <p:spPr>
            <a:xfrm>
              <a:off x="4494561" y="923925"/>
              <a:ext cx="2356712" cy="4118991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75B8B1EB-5E2B-472C-AE60-2EC5961F16F9}"/>
                </a:ext>
              </a:extLst>
            </p:cNvPr>
            <p:cNvSpPr/>
            <p:nvPr/>
          </p:nvSpPr>
          <p:spPr>
            <a:xfrm>
              <a:off x="4473129" y="923925"/>
              <a:ext cx="2059193" cy="3980116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B4F5BD77-58D7-4B61-A666-1B4139A63A28}"/>
                </a:ext>
              </a:extLst>
            </p:cNvPr>
            <p:cNvSpPr/>
            <p:nvPr/>
          </p:nvSpPr>
          <p:spPr>
            <a:xfrm>
              <a:off x="4485131" y="1719357"/>
              <a:ext cx="743796" cy="2867501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F5CBEC6B-EDB6-40B8-8771-E5AF41B8D698}"/>
                </a:ext>
              </a:extLst>
            </p:cNvPr>
            <p:cNvSpPr/>
            <p:nvPr/>
          </p:nvSpPr>
          <p:spPr>
            <a:xfrm>
              <a:off x="4473129" y="1912731"/>
              <a:ext cx="597294" cy="2543540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91BD0EE8-AA47-4044-9251-9F5A4B820120}"/>
                </a:ext>
              </a:extLst>
            </p:cNvPr>
            <p:cNvSpPr/>
            <p:nvPr/>
          </p:nvSpPr>
          <p:spPr>
            <a:xfrm>
              <a:off x="4491417" y="2227197"/>
              <a:ext cx="389425" cy="2011236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19" name="Graphic 157">
            <a:extLst>
              <a:ext uri="{FF2B5EF4-FFF2-40B4-BE49-F238E27FC236}">
                <a16:creationId xmlns:a16="http://schemas.microsoft.com/office/drawing/2014/main" id="{C3279E8D-2BAA-4CB1-834B-09FADD54DE56}"/>
              </a:ext>
            </a:extLst>
          </p:cNvPr>
          <p:cNvGrpSpPr/>
          <p:nvPr/>
        </p:nvGrpSpPr>
        <p:grpSpPr>
          <a:xfrm>
            <a:off x="8610600" y="3276600"/>
            <a:ext cx="3529260" cy="3581399"/>
            <a:chOff x="4114800" y="1423987"/>
            <a:chExt cx="3961542" cy="4007547"/>
          </a:xfrm>
          <a:noFill/>
        </p:grpSpPr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3456F18E-4F61-486D-9CD6-65B30372C534}"/>
                </a:ext>
              </a:extLst>
            </p:cNvPr>
            <p:cNvSpPr/>
            <p:nvPr/>
          </p:nvSpPr>
          <p:spPr>
            <a:xfrm>
              <a:off x="4114800" y="1423987"/>
              <a:ext cx="3946874" cy="3989641"/>
            </a:xfrm>
            <a:custGeom>
              <a:avLst/>
              <a:gdLst>
                <a:gd name="connsiteX0" fmla="*/ 0 w 3946874"/>
                <a:gd name="connsiteY0" fmla="*/ 3989641 h 3989641"/>
                <a:gd name="connsiteX1" fmla="*/ 79439 w 3946874"/>
                <a:gd name="connsiteY1" fmla="*/ 3891153 h 3989641"/>
                <a:gd name="connsiteX2" fmla="*/ 297371 w 3946874"/>
                <a:gd name="connsiteY2" fmla="*/ 3626930 h 3989641"/>
                <a:gd name="connsiteX3" fmla="*/ 454343 w 3946874"/>
                <a:gd name="connsiteY3" fmla="*/ 3440335 h 3989641"/>
                <a:gd name="connsiteX4" fmla="*/ 622363 w 3946874"/>
                <a:gd name="connsiteY4" fmla="*/ 3290697 h 3989641"/>
                <a:gd name="connsiteX5" fmla="*/ 927068 w 3946874"/>
                <a:gd name="connsiteY5" fmla="*/ 3087434 h 3989641"/>
                <a:gd name="connsiteX6" fmla="*/ 1176338 w 3946874"/>
                <a:gd name="connsiteY6" fmla="*/ 2915603 h 3989641"/>
                <a:gd name="connsiteX7" fmla="*/ 1394270 w 3946874"/>
                <a:gd name="connsiteY7" fmla="*/ 2780729 h 3989641"/>
                <a:gd name="connsiteX8" fmla="*/ 1601057 w 3946874"/>
                <a:gd name="connsiteY8" fmla="*/ 2723483 h 3989641"/>
                <a:gd name="connsiteX9" fmla="*/ 1756220 w 3946874"/>
                <a:gd name="connsiteY9" fmla="*/ 2743772 h 3989641"/>
                <a:gd name="connsiteX10" fmla="*/ 1889189 w 3946874"/>
                <a:gd name="connsiteY10" fmla="*/ 2765965 h 3989641"/>
                <a:gd name="connsiteX11" fmla="*/ 2007394 w 3946874"/>
                <a:gd name="connsiteY11" fmla="*/ 2765965 h 3989641"/>
                <a:gd name="connsiteX12" fmla="*/ 2184654 w 3946874"/>
                <a:gd name="connsiteY12" fmla="*/ 2671763 h 3989641"/>
                <a:gd name="connsiteX13" fmla="*/ 2372773 w 3946874"/>
                <a:gd name="connsiteY13" fmla="*/ 2538984 h 3989641"/>
                <a:gd name="connsiteX14" fmla="*/ 2439543 w 3946874"/>
                <a:gd name="connsiteY14" fmla="*/ 2510504 h 3989641"/>
                <a:gd name="connsiteX15" fmla="*/ 2650617 w 3946874"/>
                <a:gd name="connsiteY15" fmla="*/ 2434781 h 3989641"/>
                <a:gd name="connsiteX16" fmla="*/ 2785110 w 3946874"/>
                <a:gd name="connsiteY16" fmla="*/ 2383060 h 3989641"/>
                <a:gd name="connsiteX17" fmla="*/ 2897315 w 3946874"/>
                <a:gd name="connsiteY17" fmla="*/ 2318861 h 3989641"/>
                <a:gd name="connsiteX18" fmla="*/ 2997994 w 3946874"/>
                <a:gd name="connsiteY18" fmla="*/ 2226183 h 3989641"/>
                <a:gd name="connsiteX19" fmla="*/ 3061240 w 3946874"/>
                <a:gd name="connsiteY19" fmla="*/ 2141506 h 3989641"/>
                <a:gd name="connsiteX20" fmla="*/ 3152108 w 3946874"/>
                <a:gd name="connsiteY20" fmla="*/ 2005203 h 3989641"/>
                <a:gd name="connsiteX21" fmla="*/ 3274124 w 3946874"/>
                <a:gd name="connsiteY21" fmla="*/ 1871567 h 3989641"/>
                <a:gd name="connsiteX22" fmla="*/ 3388138 w 3946874"/>
                <a:gd name="connsiteY22" fmla="*/ 1770888 h 3989641"/>
                <a:gd name="connsiteX23" fmla="*/ 3466529 w 3946874"/>
                <a:gd name="connsiteY23" fmla="*/ 1679162 h 3989641"/>
                <a:gd name="connsiteX24" fmla="*/ 3538633 w 3946874"/>
                <a:gd name="connsiteY24" fmla="*/ 1551718 h 3989641"/>
                <a:gd name="connsiteX25" fmla="*/ 3588544 w 3946874"/>
                <a:gd name="connsiteY25" fmla="*/ 1376172 h 3989641"/>
                <a:gd name="connsiteX26" fmla="*/ 3597402 w 3946874"/>
                <a:gd name="connsiteY26" fmla="*/ 1293305 h 3989641"/>
                <a:gd name="connsiteX27" fmla="*/ 3721227 w 3946874"/>
                <a:gd name="connsiteY27" fmla="*/ 880491 h 3989641"/>
                <a:gd name="connsiteX28" fmla="*/ 3761137 w 3946874"/>
                <a:gd name="connsiteY28" fmla="*/ 463677 h 3989641"/>
                <a:gd name="connsiteX29" fmla="*/ 3946874 w 3946874"/>
                <a:gd name="connsiteY29" fmla="*/ 0 h 3989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946874" h="3989641">
                  <a:moveTo>
                    <a:pt x="0" y="3989641"/>
                  </a:moveTo>
                  <a:cubicBezTo>
                    <a:pt x="19050" y="3957257"/>
                    <a:pt x="50959" y="3916013"/>
                    <a:pt x="79439" y="3891153"/>
                  </a:cubicBezTo>
                  <a:cubicBezTo>
                    <a:pt x="165544" y="3815906"/>
                    <a:pt x="227933" y="3717989"/>
                    <a:pt x="297371" y="3626930"/>
                  </a:cubicBezTo>
                  <a:cubicBezTo>
                    <a:pt x="346615" y="3562255"/>
                    <a:pt x="398050" y="3499009"/>
                    <a:pt x="454343" y="3440335"/>
                  </a:cubicBezTo>
                  <a:cubicBezTo>
                    <a:pt x="506349" y="3386042"/>
                    <a:pt x="562642" y="3336227"/>
                    <a:pt x="622363" y="3290697"/>
                  </a:cubicBezTo>
                  <a:cubicBezTo>
                    <a:pt x="719519" y="3216688"/>
                    <a:pt x="824960" y="3154585"/>
                    <a:pt x="927068" y="3087434"/>
                  </a:cubicBezTo>
                  <a:cubicBezTo>
                    <a:pt x="1011365" y="3031998"/>
                    <a:pt x="1093565" y="2973324"/>
                    <a:pt x="1176338" y="2915603"/>
                  </a:cubicBezTo>
                  <a:cubicBezTo>
                    <a:pt x="1246537" y="2866644"/>
                    <a:pt x="1317308" y="2818066"/>
                    <a:pt x="1394270" y="2780729"/>
                  </a:cubicBezTo>
                  <a:cubicBezTo>
                    <a:pt x="1459421" y="2749106"/>
                    <a:pt x="1528763" y="2724436"/>
                    <a:pt x="1601057" y="2723483"/>
                  </a:cubicBezTo>
                  <a:cubicBezTo>
                    <a:pt x="1653350" y="2722721"/>
                    <a:pt x="1704785" y="2733485"/>
                    <a:pt x="1756220" y="2743772"/>
                  </a:cubicBezTo>
                  <a:cubicBezTo>
                    <a:pt x="1800320" y="2752630"/>
                    <a:pt x="1844612" y="2760250"/>
                    <a:pt x="1889189" y="2765965"/>
                  </a:cubicBezTo>
                  <a:cubicBezTo>
                    <a:pt x="1928622" y="2771013"/>
                    <a:pt x="1968437" y="2773299"/>
                    <a:pt x="2007394" y="2765965"/>
                  </a:cubicBezTo>
                  <a:cubicBezTo>
                    <a:pt x="2073878" y="2753487"/>
                    <a:pt x="2130647" y="2712911"/>
                    <a:pt x="2184654" y="2671763"/>
                  </a:cubicBezTo>
                  <a:cubicBezTo>
                    <a:pt x="2245900" y="2625090"/>
                    <a:pt x="2304002" y="2573465"/>
                    <a:pt x="2372773" y="2538984"/>
                  </a:cubicBezTo>
                  <a:cubicBezTo>
                    <a:pt x="2394395" y="2528126"/>
                    <a:pt x="2416874" y="2518982"/>
                    <a:pt x="2439543" y="2510504"/>
                  </a:cubicBezTo>
                  <a:cubicBezTo>
                    <a:pt x="2509552" y="2484215"/>
                    <a:pt x="2580037" y="2459450"/>
                    <a:pt x="2650617" y="2434781"/>
                  </a:cubicBezTo>
                  <a:cubicBezTo>
                    <a:pt x="2695956" y="2418874"/>
                    <a:pt x="2741295" y="2402872"/>
                    <a:pt x="2785110" y="2383060"/>
                  </a:cubicBezTo>
                  <a:cubicBezTo>
                    <a:pt x="2824448" y="2365248"/>
                    <a:pt x="2862358" y="2344198"/>
                    <a:pt x="2897315" y="2318861"/>
                  </a:cubicBezTo>
                  <a:cubicBezTo>
                    <a:pt x="2934367" y="2292096"/>
                    <a:pt x="2968085" y="2260854"/>
                    <a:pt x="2997994" y="2226183"/>
                  </a:cubicBezTo>
                  <a:cubicBezTo>
                    <a:pt x="3020949" y="2199513"/>
                    <a:pt x="3041714" y="2170938"/>
                    <a:pt x="3061240" y="2141506"/>
                  </a:cubicBezTo>
                  <a:cubicBezTo>
                    <a:pt x="3091529" y="2095976"/>
                    <a:pt x="3119533" y="2049018"/>
                    <a:pt x="3152108" y="2005203"/>
                  </a:cubicBezTo>
                  <a:cubicBezTo>
                    <a:pt x="3188113" y="1956626"/>
                    <a:pt x="3229261" y="1912144"/>
                    <a:pt x="3274124" y="1871567"/>
                  </a:cubicBezTo>
                  <a:cubicBezTo>
                    <a:pt x="3311747" y="1837563"/>
                    <a:pt x="3351848" y="1806321"/>
                    <a:pt x="3388138" y="1770888"/>
                  </a:cubicBezTo>
                  <a:cubicBezTo>
                    <a:pt x="3416999" y="1742694"/>
                    <a:pt x="3443002" y="1711833"/>
                    <a:pt x="3466529" y="1679162"/>
                  </a:cubicBezTo>
                  <a:cubicBezTo>
                    <a:pt x="3495008" y="1639348"/>
                    <a:pt x="3519392" y="1596771"/>
                    <a:pt x="3538633" y="1551718"/>
                  </a:cubicBezTo>
                  <a:cubicBezTo>
                    <a:pt x="3562731" y="1495616"/>
                    <a:pt x="3578924" y="1436465"/>
                    <a:pt x="3588544" y="1376172"/>
                  </a:cubicBezTo>
                  <a:cubicBezTo>
                    <a:pt x="3592925" y="1348740"/>
                    <a:pt x="3595688" y="1321022"/>
                    <a:pt x="3597402" y="1293305"/>
                  </a:cubicBezTo>
                  <a:cubicBezTo>
                    <a:pt x="3605974" y="1155859"/>
                    <a:pt x="3717703" y="1018127"/>
                    <a:pt x="3721227" y="880491"/>
                  </a:cubicBezTo>
                  <a:cubicBezTo>
                    <a:pt x="3724751" y="740855"/>
                    <a:pt x="3743135" y="602171"/>
                    <a:pt x="3761137" y="463677"/>
                  </a:cubicBezTo>
                  <a:cubicBezTo>
                    <a:pt x="3776186" y="347758"/>
                    <a:pt x="3934968" y="116205"/>
                    <a:pt x="3946874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318DDF45-08F0-46B6-A0B7-133735C94F47}"/>
                </a:ext>
              </a:extLst>
            </p:cNvPr>
            <p:cNvSpPr/>
            <p:nvPr/>
          </p:nvSpPr>
          <p:spPr>
            <a:xfrm>
              <a:off x="4395978" y="2441733"/>
              <a:ext cx="3665410" cy="2985611"/>
            </a:xfrm>
            <a:custGeom>
              <a:avLst/>
              <a:gdLst>
                <a:gd name="connsiteX0" fmla="*/ 0 w 3665410"/>
                <a:gd name="connsiteY0" fmla="*/ 2985611 h 2985611"/>
                <a:gd name="connsiteX1" fmla="*/ 166211 w 3665410"/>
                <a:gd name="connsiteY1" fmla="*/ 2699766 h 2985611"/>
                <a:gd name="connsiteX2" fmla="*/ 397002 w 3665410"/>
                <a:gd name="connsiteY2" fmla="*/ 2414969 h 2985611"/>
                <a:gd name="connsiteX3" fmla="*/ 620173 w 3665410"/>
                <a:gd name="connsiteY3" fmla="*/ 2237899 h 2985611"/>
                <a:gd name="connsiteX4" fmla="*/ 823341 w 3665410"/>
                <a:gd name="connsiteY4" fmla="*/ 2085499 h 2985611"/>
                <a:gd name="connsiteX5" fmla="*/ 1089565 w 3665410"/>
                <a:gd name="connsiteY5" fmla="*/ 1911477 h 2985611"/>
                <a:gd name="connsiteX6" fmla="*/ 1145000 w 3665410"/>
                <a:gd name="connsiteY6" fmla="*/ 1886807 h 2985611"/>
                <a:gd name="connsiteX7" fmla="*/ 1375791 w 3665410"/>
                <a:gd name="connsiteY7" fmla="*/ 1842135 h 2985611"/>
                <a:gd name="connsiteX8" fmla="*/ 1486567 w 3665410"/>
                <a:gd name="connsiteY8" fmla="*/ 1857566 h 2985611"/>
                <a:gd name="connsiteX9" fmla="*/ 1568101 w 3665410"/>
                <a:gd name="connsiteY9" fmla="*/ 1871377 h 2985611"/>
                <a:gd name="connsiteX10" fmla="*/ 1810607 w 3665410"/>
                <a:gd name="connsiteY10" fmla="*/ 1871377 h 2985611"/>
                <a:gd name="connsiteX11" fmla="*/ 1997964 w 3665410"/>
                <a:gd name="connsiteY11" fmla="*/ 1790605 h 2985611"/>
                <a:gd name="connsiteX12" fmla="*/ 2109883 w 3665410"/>
                <a:gd name="connsiteY12" fmla="*/ 1702784 h 2985611"/>
                <a:gd name="connsiteX13" fmla="*/ 2321433 w 3665410"/>
                <a:gd name="connsiteY13" fmla="*/ 1552384 h 2985611"/>
                <a:gd name="connsiteX14" fmla="*/ 2558891 w 3665410"/>
                <a:gd name="connsiteY14" fmla="*/ 1453420 h 2985611"/>
                <a:gd name="connsiteX15" fmla="*/ 2709767 w 3665410"/>
                <a:gd name="connsiteY15" fmla="*/ 1377887 h 2985611"/>
                <a:gd name="connsiteX16" fmla="*/ 2885408 w 3665410"/>
                <a:gd name="connsiteY16" fmla="*/ 1237393 h 2985611"/>
                <a:gd name="connsiteX17" fmla="*/ 3017711 w 3665410"/>
                <a:gd name="connsiteY17" fmla="*/ 1072229 h 2985611"/>
                <a:gd name="connsiteX18" fmla="*/ 3150680 w 3665410"/>
                <a:gd name="connsiteY18" fmla="*/ 921830 h 2985611"/>
                <a:gd name="connsiteX19" fmla="*/ 3255169 w 3665410"/>
                <a:gd name="connsiteY19" fmla="*/ 801815 h 2985611"/>
                <a:gd name="connsiteX20" fmla="*/ 3339275 w 3665410"/>
                <a:gd name="connsiteY20" fmla="*/ 694182 h 2985611"/>
                <a:gd name="connsiteX21" fmla="*/ 3409188 w 3665410"/>
                <a:gd name="connsiteY21" fmla="*/ 546926 h 2985611"/>
                <a:gd name="connsiteX22" fmla="*/ 3464243 w 3665410"/>
                <a:gd name="connsiteY22" fmla="*/ 347663 h 2985611"/>
                <a:gd name="connsiteX23" fmla="*/ 3665411 w 3665410"/>
                <a:gd name="connsiteY23" fmla="*/ 0 h 29856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665410" h="2985611">
                  <a:moveTo>
                    <a:pt x="0" y="2985611"/>
                  </a:moveTo>
                  <a:cubicBezTo>
                    <a:pt x="0" y="2985611"/>
                    <a:pt x="86773" y="2802827"/>
                    <a:pt x="166211" y="2699766"/>
                  </a:cubicBezTo>
                  <a:cubicBezTo>
                    <a:pt x="240983" y="2602706"/>
                    <a:pt x="309182" y="2500122"/>
                    <a:pt x="397002" y="2414969"/>
                  </a:cubicBezTo>
                  <a:cubicBezTo>
                    <a:pt x="465296" y="2348865"/>
                    <a:pt x="543592" y="2294477"/>
                    <a:pt x="620173" y="2237899"/>
                  </a:cubicBezTo>
                  <a:cubicBezTo>
                    <a:pt x="688277" y="2187607"/>
                    <a:pt x="755333" y="2135886"/>
                    <a:pt x="823341" y="2085499"/>
                  </a:cubicBezTo>
                  <a:cubicBezTo>
                    <a:pt x="908685" y="2022253"/>
                    <a:pt x="994791" y="1959197"/>
                    <a:pt x="1089565" y="1911477"/>
                  </a:cubicBezTo>
                  <a:cubicBezTo>
                    <a:pt x="1107662" y="1902428"/>
                    <a:pt x="1126141" y="1894141"/>
                    <a:pt x="1145000" y="1886807"/>
                  </a:cubicBezTo>
                  <a:cubicBezTo>
                    <a:pt x="1218819" y="1858232"/>
                    <a:pt x="1296924" y="1838611"/>
                    <a:pt x="1375791" y="1842135"/>
                  </a:cubicBezTo>
                  <a:cubicBezTo>
                    <a:pt x="1413129" y="1843754"/>
                    <a:pt x="1449896" y="1850422"/>
                    <a:pt x="1486567" y="1857566"/>
                  </a:cubicBezTo>
                  <a:cubicBezTo>
                    <a:pt x="1513618" y="1862804"/>
                    <a:pt x="1540859" y="1867376"/>
                    <a:pt x="1568101" y="1871377"/>
                  </a:cubicBezTo>
                  <a:cubicBezTo>
                    <a:pt x="1648778" y="1883188"/>
                    <a:pt x="1730978" y="1887665"/>
                    <a:pt x="1810607" y="1871377"/>
                  </a:cubicBezTo>
                  <a:cubicBezTo>
                    <a:pt x="1877854" y="1857661"/>
                    <a:pt x="1941100" y="1829086"/>
                    <a:pt x="1997964" y="1790605"/>
                  </a:cubicBezTo>
                  <a:cubicBezTo>
                    <a:pt x="2037302" y="1764030"/>
                    <a:pt x="2073497" y="1733264"/>
                    <a:pt x="2109883" y="1702784"/>
                  </a:cubicBezTo>
                  <a:cubicBezTo>
                    <a:pt x="2176367" y="1647063"/>
                    <a:pt x="2244852" y="1593151"/>
                    <a:pt x="2321433" y="1552384"/>
                  </a:cubicBezTo>
                  <a:cubicBezTo>
                    <a:pt x="2397157" y="1512094"/>
                    <a:pt x="2479548" y="1486281"/>
                    <a:pt x="2558891" y="1453420"/>
                  </a:cubicBezTo>
                  <a:cubicBezTo>
                    <a:pt x="2610898" y="1431798"/>
                    <a:pt x="2661571" y="1407033"/>
                    <a:pt x="2709767" y="1377887"/>
                  </a:cubicBezTo>
                  <a:cubicBezTo>
                    <a:pt x="2774252" y="1338929"/>
                    <a:pt x="2834069" y="1292447"/>
                    <a:pt x="2885408" y="1237393"/>
                  </a:cubicBezTo>
                  <a:cubicBezTo>
                    <a:pt x="2933605" y="1185767"/>
                    <a:pt x="2973324" y="1127093"/>
                    <a:pt x="3017711" y="1072229"/>
                  </a:cubicBezTo>
                  <a:cubicBezTo>
                    <a:pt x="3059811" y="1020223"/>
                    <a:pt x="3105912" y="971645"/>
                    <a:pt x="3150680" y="921830"/>
                  </a:cubicBezTo>
                  <a:cubicBezTo>
                    <a:pt x="3186113" y="882396"/>
                    <a:pt x="3220593" y="842010"/>
                    <a:pt x="3255169" y="801815"/>
                  </a:cubicBezTo>
                  <a:cubicBezTo>
                    <a:pt x="3284887" y="767239"/>
                    <a:pt x="3314605" y="732473"/>
                    <a:pt x="3339275" y="694182"/>
                  </a:cubicBezTo>
                  <a:cubicBezTo>
                    <a:pt x="3368707" y="648367"/>
                    <a:pt x="3390138" y="597980"/>
                    <a:pt x="3409188" y="546926"/>
                  </a:cubicBezTo>
                  <a:cubicBezTo>
                    <a:pt x="3433382" y="482156"/>
                    <a:pt x="3453384" y="415861"/>
                    <a:pt x="3464243" y="347663"/>
                  </a:cubicBezTo>
                  <a:cubicBezTo>
                    <a:pt x="3476244" y="272224"/>
                    <a:pt x="3661696" y="76295"/>
                    <a:pt x="366541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B9D0CC0F-710D-43F4-BC86-763767420133}"/>
                </a:ext>
              </a:extLst>
            </p:cNvPr>
            <p:cNvSpPr/>
            <p:nvPr/>
          </p:nvSpPr>
          <p:spPr>
            <a:xfrm>
              <a:off x="7790402" y="5229700"/>
              <a:ext cx="285940" cy="199072"/>
            </a:xfrm>
            <a:custGeom>
              <a:avLst/>
              <a:gdLst>
                <a:gd name="connsiteX0" fmla="*/ 0 w 285940"/>
                <a:gd name="connsiteY0" fmla="*/ 199073 h 199072"/>
                <a:gd name="connsiteX1" fmla="*/ 285940 w 285940"/>
                <a:gd name="connsiteY1" fmla="*/ 0 h 199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5940" h="199072">
                  <a:moveTo>
                    <a:pt x="0" y="199073"/>
                  </a:moveTo>
                  <a:cubicBezTo>
                    <a:pt x="0" y="199073"/>
                    <a:pt x="242125" y="39243"/>
                    <a:pt x="285940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6FB36AB6-CB81-495A-8A33-C0BCE67D6F23}"/>
                </a:ext>
              </a:extLst>
            </p:cNvPr>
            <p:cNvSpPr/>
            <p:nvPr/>
          </p:nvSpPr>
          <p:spPr>
            <a:xfrm>
              <a:off x="7393114" y="5049773"/>
              <a:ext cx="655796" cy="381190"/>
            </a:xfrm>
            <a:custGeom>
              <a:avLst/>
              <a:gdLst>
                <a:gd name="connsiteX0" fmla="*/ 0 w 655796"/>
                <a:gd name="connsiteY0" fmla="*/ 381190 h 381190"/>
                <a:gd name="connsiteX1" fmla="*/ 655796 w 655796"/>
                <a:gd name="connsiteY1" fmla="*/ 0 h 381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55796" h="381190">
                  <a:moveTo>
                    <a:pt x="0" y="381190"/>
                  </a:moveTo>
                  <a:cubicBezTo>
                    <a:pt x="0" y="381190"/>
                    <a:pt x="461105" y="172117"/>
                    <a:pt x="655796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1993F7E6-ABF6-482D-BEA5-B4E607DDB433}"/>
                </a:ext>
              </a:extLst>
            </p:cNvPr>
            <p:cNvSpPr/>
            <p:nvPr/>
          </p:nvSpPr>
          <p:spPr>
            <a:xfrm>
              <a:off x="5154072" y="3867816"/>
              <a:ext cx="2907315" cy="1544764"/>
            </a:xfrm>
            <a:custGeom>
              <a:avLst/>
              <a:gdLst>
                <a:gd name="connsiteX0" fmla="*/ 0 w 2907315"/>
                <a:gd name="connsiteY0" fmla="*/ 1544764 h 1544764"/>
                <a:gd name="connsiteX1" fmla="*/ 201644 w 2907315"/>
                <a:gd name="connsiteY1" fmla="*/ 1352550 h 1544764"/>
                <a:gd name="connsiteX2" fmla="*/ 423196 w 2907315"/>
                <a:gd name="connsiteY2" fmla="*/ 1196054 h 1544764"/>
                <a:gd name="connsiteX3" fmla="*/ 782193 w 2907315"/>
                <a:gd name="connsiteY3" fmla="*/ 1099947 h 1544764"/>
                <a:gd name="connsiteX4" fmla="*/ 1052513 w 2907315"/>
                <a:gd name="connsiteY4" fmla="*/ 1042321 h 1544764"/>
                <a:gd name="connsiteX5" fmla="*/ 1311783 w 2907315"/>
                <a:gd name="connsiteY5" fmla="*/ 1056037 h 1544764"/>
                <a:gd name="connsiteX6" fmla="*/ 1484662 w 2907315"/>
                <a:gd name="connsiteY6" fmla="*/ 1083469 h 1544764"/>
                <a:gd name="connsiteX7" fmla="*/ 1788224 w 2907315"/>
                <a:gd name="connsiteY7" fmla="*/ 1023080 h 1544764"/>
                <a:gd name="connsiteX8" fmla="*/ 2269045 w 2907315"/>
                <a:gd name="connsiteY8" fmla="*/ 734758 h 1544764"/>
                <a:gd name="connsiteX9" fmla="*/ 2534984 w 2907315"/>
                <a:gd name="connsiteY9" fmla="*/ 572738 h 1544764"/>
                <a:gd name="connsiteX10" fmla="*/ 2907316 w 2907315"/>
                <a:gd name="connsiteY10" fmla="*/ 0 h 1544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907315" h="1544764">
                  <a:moveTo>
                    <a:pt x="0" y="1544764"/>
                  </a:moveTo>
                  <a:cubicBezTo>
                    <a:pt x="0" y="1544764"/>
                    <a:pt x="98012" y="1443990"/>
                    <a:pt x="201644" y="1352550"/>
                  </a:cubicBezTo>
                  <a:cubicBezTo>
                    <a:pt x="271272" y="1291209"/>
                    <a:pt x="343662" y="1234249"/>
                    <a:pt x="423196" y="1196054"/>
                  </a:cubicBezTo>
                  <a:cubicBezTo>
                    <a:pt x="537591" y="1141095"/>
                    <a:pt x="661226" y="1127189"/>
                    <a:pt x="782193" y="1099947"/>
                  </a:cubicBezTo>
                  <a:cubicBezTo>
                    <a:pt x="872300" y="1079659"/>
                    <a:pt x="961358" y="1051370"/>
                    <a:pt x="1052513" y="1042321"/>
                  </a:cubicBezTo>
                  <a:cubicBezTo>
                    <a:pt x="1139000" y="1033653"/>
                    <a:pt x="1225868" y="1040321"/>
                    <a:pt x="1311783" y="1056037"/>
                  </a:cubicBezTo>
                  <a:cubicBezTo>
                    <a:pt x="1369314" y="1066609"/>
                    <a:pt x="1426559" y="1079373"/>
                    <a:pt x="1484662" y="1083469"/>
                  </a:cubicBezTo>
                  <a:cubicBezTo>
                    <a:pt x="1587913" y="1090803"/>
                    <a:pt x="1690402" y="1064800"/>
                    <a:pt x="1788224" y="1023080"/>
                  </a:cubicBezTo>
                  <a:cubicBezTo>
                    <a:pt x="1956721" y="951262"/>
                    <a:pt x="2106549" y="825722"/>
                    <a:pt x="2269045" y="734758"/>
                  </a:cubicBezTo>
                  <a:cubicBezTo>
                    <a:pt x="2359438" y="684181"/>
                    <a:pt x="2452497" y="640556"/>
                    <a:pt x="2534984" y="572738"/>
                  </a:cubicBezTo>
                  <a:cubicBezTo>
                    <a:pt x="2673001" y="459391"/>
                    <a:pt x="2847023" y="191453"/>
                    <a:pt x="2907316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DCA0B097-C21A-40B4-95E4-2FFA9697F824}"/>
                </a:ext>
              </a:extLst>
            </p:cNvPr>
            <p:cNvSpPr/>
            <p:nvPr/>
          </p:nvSpPr>
          <p:spPr>
            <a:xfrm>
              <a:off x="4907946" y="3479100"/>
              <a:ext cx="3168300" cy="1952434"/>
            </a:xfrm>
            <a:custGeom>
              <a:avLst/>
              <a:gdLst>
                <a:gd name="connsiteX0" fmla="*/ 0 w 3168300"/>
                <a:gd name="connsiteY0" fmla="*/ 1952435 h 1952434"/>
                <a:gd name="connsiteX1" fmla="*/ 202121 w 3168300"/>
                <a:gd name="connsiteY1" fmla="*/ 1687068 h 1952434"/>
                <a:gd name="connsiteX2" fmla="*/ 545116 w 3168300"/>
                <a:gd name="connsiteY2" fmla="*/ 1450277 h 1952434"/>
                <a:gd name="connsiteX3" fmla="*/ 906780 w 3168300"/>
                <a:gd name="connsiteY3" fmla="*/ 1354455 h 1952434"/>
                <a:gd name="connsiteX4" fmla="*/ 1332262 w 3168300"/>
                <a:gd name="connsiteY4" fmla="*/ 1285304 h 1952434"/>
                <a:gd name="connsiteX5" fmla="*/ 1691259 w 3168300"/>
                <a:gd name="connsiteY5" fmla="*/ 1240060 h 1952434"/>
                <a:gd name="connsiteX6" fmla="*/ 2010346 w 3168300"/>
                <a:gd name="connsiteY6" fmla="*/ 1141667 h 1952434"/>
                <a:gd name="connsiteX7" fmla="*/ 2393252 w 3168300"/>
                <a:gd name="connsiteY7" fmla="*/ 1027271 h 1952434"/>
                <a:gd name="connsiteX8" fmla="*/ 2582037 w 3168300"/>
                <a:gd name="connsiteY8" fmla="*/ 958120 h 1952434"/>
                <a:gd name="connsiteX9" fmla="*/ 2760155 w 3168300"/>
                <a:gd name="connsiteY9" fmla="*/ 827723 h 1952434"/>
                <a:gd name="connsiteX10" fmla="*/ 2914364 w 3168300"/>
                <a:gd name="connsiteY10" fmla="*/ 567023 h 1952434"/>
                <a:gd name="connsiteX11" fmla="*/ 3168301 w 3168300"/>
                <a:gd name="connsiteY11" fmla="*/ 0 h 1952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68300" h="1952434">
                  <a:moveTo>
                    <a:pt x="0" y="1952435"/>
                  </a:moveTo>
                  <a:cubicBezTo>
                    <a:pt x="0" y="1952435"/>
                    <a:pt x="91059" y="1796415"/>
                    <a:pt x="202121" y="1687068"/>
                  </a:cubicBezTo>
                  <a:cubicBezTo>
                    <a:pt x="301943" y="1588675"/>
                    <a:pt x="416528" y="1505617"/>
                    <a:pt x="545116" y="1450277"/>
                  </a:cubicBezTo>
                  <a:cubicBezTo>
                    <a:pt x="659987" y="1400747"/>
                    <a:pt x="783622" y="1377601"/>
                    <a:pt x="906780" y="1354455"/>
                  </a:cubicBezTo>
                  <a:cubicBezTo>
                    <a:pt x="1048036" y="1327976"/>
                    <a:pt x="1189482" y="1301972"/>
                    <a:pt x="1332262" y="1285304"/>
                  </a:cubicBezTo>
                  <a:cubicBezTo>
                    <a:pt x="1452182" y="1271302"/>
                    <a:pt x="1573340" y="1265873"/>
                    <a:pt x="1691259" y="1240060"/>
                  </a:cubicBezTo>
                  <a:cubicBezTo>
                    <a:pt x="1800035" y="1216247"/>
                    <a:pt x="1904619" y="1176718"/>
                    <a:pt x="2010346" y="1141667"/>
                  </a:cubicBezTo>
                  <a:cubicBezTo>
                    <a:pt x="2136743" y="1099661"/>
                    <a:pt x="2265902" y="1066229"/>
                    <a:pt x="2393252" y="1027271"/>
                  </a:cubicBezTo>
                  <a:cubicBezTo>
                    <a:pt x="2457450" y="1007650"/>
                    <a:pt x="2521744" y="987552"/>
                    <a:pt x="2582037" y="958120"/>
                  </a:cubicBezTo>
                  <a:cubicBezTo>
                    <a:pt x="2648807" y="925449"/>
                    <a:pt x="2710815" y="883349"/>
                    <a:pt x="2760155" y="827723"/>
                  </a:cubicBezTo>
                  <a:cubicBezTo>
                    <a:pt x="2827496" y="751904"/>
                    <a:pt x="2867978" y="657511"/>
                    <a:pt x="2914364" y="567023"/>
                  </a:cubicBezTo>
                  <a:cubicBezTo>
                    <a:pt x="2972753" y="453200"/>
                    <a:pt x="3119152" y="118015"/>
                    <a:pt x="316830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AB2AF0F5-7EAA-4BAB-8DE2-D84E124170FA}"/>
                </a:ext>
              </a:extLst>
            </p:cNvPr>
            <p:cNvSpPr/>
            <p:nvPr/>
          </p:nvSpPr>
          <p:spPr>
            <a:xfrm>
              <a:off x="4704778" y="2976752"/>
              <a:ext cx="3356800" cy="2452020"/>
            </a:xfrm>
            <a:custGeom>
              <a:avLst/>
              <a:gdLst>
                <a:gd name="connsiteX0" fmla="*/ 0 w 3356800"/>
                <a:gd name="connsiteY0" fmla="*/ 2452021 h 2452020"/>
                <a:gd name="connsiteX1" fmla="*/ 130874 w 3356800"/>
                <a:gd name="connsiteY1" fmla="*/ 2247710 h 2452020"/>
                <a:gd name="connsiteX2" fmla="*/ 437197 w 3356800"/>
                <a:gd name="connsiteY2" fmla="*/ 1941195 h 2452020"/>
                <a:gd name="connsiteX3" fmla="*/ 737140 w 3356800"/>
                <a:gd name="connsiteY3" fmla="*/ 1736884 h 2452020"/>
                <a:gd name="connsiteX4" fmla="*/ 1031843 w 3356800"/>
                <a:gd name="connsiteY4" fmla="*/ 1685068 h 2452020"/>
                <a:gd name="connsiteX5" fmla="*/ 1287304 w 3356800"/>
                <a:gd name="connsiteY5" fmla="*/ 1655826 h 2452020"/>
                <a:gd name="connsiteX6" fmla="*/ 1471994 w 3356800"/>
                <a:gd name="connsiteY6" fmla="*/ 1634300 h 2452020"/>
                <a:gd name="connsiteX7" fmla="*/ 1898237 w 3356800"/>
                <a:gd name="connsiteY7" fmla="*/ 1512665 h 2452020"/>
                <a:gd name="connsiteX8" fmla="*/ 2229136 w 3356800"/>
                <a:gd name="connsiteY8" fmla="*/ 1355598 h 2452020"/>
                <a:gd name="connsiteX9" fmla="*/ 2512314 w 3356800"/>
                <a:gd name="connsiteY9" fmla="*/ 1238631 h 2452020"/>
                <a:gd name="connsiteX10" fmla="*/ 2758535 w 3356800"/>
                <a:gd name="connsiteY10" fmla="*/ 1096994 h 2452020"/>
                <a:gd name="connsiteX11" fmla="*/ 2935510 w 3356800"/>
                <a:gd name="connsiteY11" fmla="*/ 919925 h 2452020"/>
                <a:gd name="connsiteX12" fmla="*/ 3081719 w 3356800"/>
                <a:gd name="connsiteY12" fmla="*/ 687419 h 2452020"/>
                <a:gd name="connsiteX13" fmla="*/ 3356800 w 3356800"/>
                <a:gd name="connsiteY13" fmla="*/ 0 h 2452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356800" h="2452020">
                  <a:moveTo>
                    <a:pt x="0" y="2452021"/>
                  </a:moveTo>
                  <a:cubicBezTo>
                    <a:pt x="0" y="2452021"/>
                    <a:pt x="57150" y="2344198"/>
                    <a:pt x="130874" y="2247710"/>
                  </a:cubicBezTo>
                  <a:cubicBezTo>
                    <a:pt x="218694" y="2132648"/>
                    <a:pt x="328136" y="2036635"/>
                    <a:pt x="437197" y="1941195"/>
                  </a:cubicBezTo>
                  <a:cubicBezTo>
                    <a:pt x="529304" y="1860709"/>
                    <a:pt x="623030" y="1779556"/>
                    <a:pt x="737140" y="1736884"/>
                  </a:cubicBezTo>
                  <a:cubicBezTo>
                    <a:pt x="830866" y="1701736"/>
                    <a:pt x="932021" y="1695450"/>
                    <a:pt x="1031843" y="1685068"/>
                  </a:cubicBezTo>
                  <a:cubicBezTo>
                    <a:pt x="1117092" y="1676210"/>
                    <a:pt x="1202055" y="1665160"/>
                    <a:pt x="1287304" y="1655826"/>
                  </a:cubicBezTo>
                  <a:cubicBezTo>
                    <a:pt x="1348931" y="1649063"/>
                    <a:pt x="1410653" y="1643539"/>
                    <a:pt x="1471994" y="1634300"/>
                  </a:cubicBezTo>
                  <a:cubicBezTo>
                    <a:pt x="1618679" y="1612011"/>
                    <a:pt x="1761935" y="1571149"/>
                    <a:pt x="1898237" y="1512665"/>
                  </a:cubicBezTo>
                  <a:cubicBezTo>
                    <a:pt x="2010442" y="1464564"/>
                    <a:pt x="2117503" y="1405128"/>
                    <a:pt x="2229136" y="1355598"/>
                  </a:cubicBezTo>
                  <a:cubicBezTo>
                    <a:pt x="2322481" y="1314164"/>
                    <a:pt x="2418969" y="1280160"/>
                    <a:pt x="2512314" y="1238631"/>
                  </a:cubicBezTo>
                  <a:cubicBezTo>
                    <a:pt x="2599087" y="1199960"/>
                    <a:pt x="2683193" y="1154811"/>
                    <a:pt x="2758535" y="1096994"/>
                  </a:cubicBezTo>
                  <a:cubicBezTo>
                    <a:pt x="2825020" y="1046035"/>
                    <a:pt x="2883789" y="985837"/>
                    <a:pt x="2935510" y="919925"/>
                  </a:cubicBezTo>
                  <a:cubicBezTo>
                    <a:pt x="2992184" y="847725"/>
                    <a:pt x="3039904" y="769144"/>
                    <a:pt x="3081719" y="687419"/>
                  </a:cubicBezTo>
                  <a:cubicBezTo>
                    <a:pt x="3138297" y="576739"/>
                    <a:pt x="3314129" y="116776"/>
                    <a:pt x="3356800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760C036-BBCE-4F9E-AD56-DD36D4407B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A5D7EC-1E6A-473F-B5A4-18CDFB6CF9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9981C7-34D5-49A4-949D-715FD4BD8FE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en-US" sz="900" kern="1200" cap="all" spc="200" smtClean="0">
                <a:solidFill>
                  <a:schemeClr val="accent1"/>
                </a:solidFill>
                <a:latin typeface="+mn-lt"/>
                <a:ea typeface="+mn-ea"/>
                <a:cs typeface="Segoe UI Semilight" panose="020B0402040204020203" pitchFamily="34" charset="0"/>
              </a:defRPr>
            </a:lvl1pPr>
          </a:lstStyle>
          <a:p>
            <a:fld id="{0DAF61AA-5A98-4049-A93E-477E5505141A}" type="datetimeFigureOut">
              <a:rPr lang="en-US" smtClean="0"/>
              <a:pPr/>
              <a:t>1/31/21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85CE6E-733D-4C60-B40B-C7C10CB5AFB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en-US" sz="900" kern="1200" cap="all" spc="200" dirty="0">
                <a:solidFill>
                  <a:schemeClr val="accent1"/>
                </a:solidFill>
                <a:latin typeface="+mn-lt"/>
                <a:ea typeface="+mn-ea"/>
                <a:cs typeface="Segoe UI Semilight" panose="020B0402040204020203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D80D8B-7909-4114-8EBA-C3086DC62B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906000" y="6356350"/>
            <a:ext cx="1447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900" kern="1200" cap="all" spc="200" smtClean="0">
                <a:solidFill>
                  <a:schemeClr val="accent1"/>
                </a:solidFill>
                <a:latin typeface="+mn-lt"/>
                <a:ea typeface="+mn-ea"/>
                <a:cs typeface="Segoe UI Semilight" panose="020B0402040204020203" pitchFamily="34" charset="0"/>
              </a:defRPr>
            </a:lvl1pPr>
          </a:lstStyle>
          <a:p>
            <a:fld id="{73B850FF-6169-4056-8077-06FFA93A53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56487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72" r:id="rId6"/>
    <p:sldLayoutId id="2147483667" r:id="rId7"/>
    <p:sldLayoutId id="2147483668" r:id="rId8"/>
    <p:sldLayoutId id="2147483669" r:id="rId9"/>
    <p:sldLayoutId id="2147483671" r:id="rId10"/>
    <p:sldLayoutId id="2147483670" r:id="rId1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Clr>
          <a:schemeClr val="accent5"/>
        </a:buClr>
        <a:buFont typeface="Avenir Next LT Pro" panose="020B0504020202020204" pitchFamily="34" charset="0"/>
        <a:buChar char="+"/>
        <a:defRPr sz="2800" kern="1200">
          <a:solidFill>
            <a:schemeClr val="tx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accent5"/>
        </a:buClr>
        <a:buFont typeface="Avenir Next LT Pro" panose="020B0504020202020204" pitchFamily="34" charset="0"/>
        <a:buChar char="+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accent5"/>
        </a:buClr>
        <a:buFont typeface="Avenir Next LT Pro" panose="020B0504020202020204" pitchFamily="34" charset="0"/>
        <a:buChar char="+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accent5"/>
        </a:buClr>
        <a:buFont typeface="Avenir Next LT Pro" panose="020B0504020202020204" pitchFamily="34" charset="0"/>
        <a:buChar char="+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accent5"/>
        </a:buClr>
        <a:buFont typeface="Avenir Next LT Pro" panose="020B0504020202020204" pitchFamily="34" charset="0"/>
        <a:buChar char="+"/>
        <a:defRPr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7">
            <a:extLst>
              <a:ext uri="{FF2B5EF4-FFF2-40B4-BE49-F238E27FC236}">
                <a16:creationId xmlns:a16="http://schemas.microsoft.com/office/drawing/2014/main" id="{F1174801-1395-44C5-9B00-CCAC45C056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32" name="Rectangle 9">
            <a:extLst>
              <a:ext uri="{FF2B5EF4-FFF2-40B4-BE49-F238E27FC236}">
                <a16:creationId xmlns:a16="http://schemas.microsoft.com/office/drawing/2014/main" id="{996DFAFB-BCE1-4BEC-82FB-D574234DEF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8D1D806-1174-8D42-987F-F90182096C1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96275" y="4098524"/>
            <a:ext cx="5996628" cy="2226076"/>
          </a:xfrm>
        </p:spPr>
        <p:txBody>
          <a:bodyPr anchor="ctr"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sz="5000"/>
              <a:t>Opera Grand Downtown</a:t>
            </a:r>
            <a:br>
              <a:rPr lang="en-US" sz="5000"/>
            </a:br>
            <a:endParaRPr lang="ru-RU" sz="5000"/>
          </a:p>
        </p:txBody>
      </p:sp>
      <p:grpSp>
        <p:nvGrpSpPr>
          <p:cNvPr id="36" name="Bottom Right">
            <a:extLst>
              <a:ext uri="{FF2B5EF4-FFF2-40B4-BE49-F238E27FC236}">
                <a16:creationId xmlns:a16="http://schemas.microsoft.com/office/drawing/2014/main" id="{FD57FA8A-6F6A-4738-A4C4-A1CA441706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980400" y="3276601"/>
            <a:ext cx="4211600" cy="3581399"/>
            <a:chOff x="7980400" y="3276601"/>
            <a:chExt cx="4211600" cy="3581399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B722FA65-4717-473D-935C-1E9703E213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439256" y="6178637"/>
              <a:ext cx="1482102" cy="679363"/>
            </a:xfrm>
            <a:custGeom>
              <a:avLst/>
              <a:gdLst>
                <a:gd name="connsiteX0" fmla="*/ 741051 w 1482102"/>
                <a:gd name="connsiteY0" fmla="*/ 0 h 679363"/>
                <a:gd name="connsiteX1" fmla="*/ 1473822 w 1482102"/>
                <a:gd name="connsiteY1" fmla="*/ 597226 h 679363"/>
                <a:gd name="connsiteX2" fmla="*/ 1482102 w 1482102"/>
                <a:gd name="connsiteY2" fmla="*/ 679363 h 679363"/>
                <a:gd name="connsiteX3" fmla="*/ 0 w 1482102"/>
                <a:gd name="connsiteY3" fmla="*/ 679363 h 679363"/>
                <a:gd name="connsiteX4" fmla="*/ 8280 w 1482102"/>
                <a:gd name="connsiteY4" fmla="*/ 597226 h 679363"/>
                <a:gd name="connsiteX5" fmla="*/ 741051 w 1482102"/>
                <a:gd name="connsiteY5" fmla="*/ 0 h 679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82102" h="679363">
                  <a:moveTo>
                    <a:pt x="741051" y="0"/>
                  </a:moveTo>
                  <a:cubicBezTo>
                    <a:pt x="1102506" y="0"/>
                    <a:pt x="1404077" y="256390"/>
                    <a:pt x="1473822" y="597226"/>
                  </a:cubicBezTo>
                  <a:lnTo>
                    <a:pt x="1482102" y="679363"/>
                  </a:lnTo>
                  <a:lnTo>
                    <a:pt x="0" y="679363"/>
                  </a:lnTo>
                  <a:lnTo>
                    <a:pt x="8280" y="597226"/>
                  </a:lnTo>
                  <a:cubicBezTo>
                    <a:pt x="78025" y="256390"/>
                    <a:pt x="379596" y="0"/>
                    <a:pt x="74105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endParaRPr>
            </a:p>
          </p:txBody>
        </p:sp>
        <p:grpSp>
          <p:nvGrpSpPr>
            <p:cNvPr id="40" name="Graphic 157">
              <a:extLst>
                <a:ext uri="{FF2B5EF4-FFF2-40B4-BE49-F238E27FC236}">
                  <a16:creationId xmlns:a16="http://schemas.microsoft.com/office/drawing/2014/main" id="{0481A62F-BE87-4513-97B2-027784C6FB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8662740" y="3276601"/>
              <a:ext cx="3529260" cy="3581398"/>
              <a:chOff x="4114800" y="1423987"/>
              <a:chExt cx="3961542" cy="4007547"/>
            </a:xfrm>
            <a:noFill/>
          </p:grpSpPr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F00486A8-7935-4814-A88E-8AB91356995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114800" y="1423987"/>
                <a:ext cx="3946874" cy="3989641"/>
              </a:xfrm>
              <a:custGeom>
                <a:avLst/>
                <a:gdLst>
                  <a:gd name="connsiteX0" fmla="*/ 0 w 3946874"/>
                  <a:gd name="connsiteY0" fmla="*/ 3989641 h 3989641"/>
                  <a:gd name="connsiteX1" fmla="*/ 79439 w 3946874"/>
                  <a:gd name="connsiteY1" fmla="*/ 3891153 h 3989641"/>
                  <a:gd name="connsiteX2" fmla="*/ 297371 w 3946874"/>
                  <a:gd name="connsiteY2" fmla="*/ 3626930 h 3989641"/>
                  <a:gd name="connsiteX3" fmla="*/ 454343 w 3946874"/>
                  <a:gd name="connsiteY3" fmla="*/ 3440335 h 3989641"/>
                  <a:gd name="connsiteX4" fmla="*/ 622363 w 3946874"/>
                  <a:gd name="connsiteY4" fmla="*/ 3290697 h 3989641"/>
                  <a:gd name="connsiteX5" fmla="*/ 927068 w 3946874"/>
                  <a:gd name="connsiteY5" fmla="*/ 3087434 h 3989641"/>
                  <a:gd name="connsiteX6" fmla="*/ 1176338 w 3946874"/>
                  <a:gd name="connsiteY6" fmla="*/ 2915603 h 3989641"/>
                  <a:gd name="connsiteX7" fmla="*/ 1394270 w 3946874"/>
                  <a:gd name="connsiteY7" fmla="*/ 2780729 h 3989641"/>
                  <a:gd name="connsiteX8" fmla="*/ 1601057 w 3946874"/>
                  <a:gd name="connsiteY8" fmla="*/ 2723483 h 3989641"/>
                  <a:gd name="connsiteX9" fmla="*/ 1756220 w 3946874"/>
                  <a:gd name="connsiteY9" fmla="*/ 2743772 h 3989641"/>
                  <a:gd name="connsiteX10" fmla="*/ 1889189 w 3946874"/>
                  <a:gd name="connsiteY10" fmla="*/ 2765965 h 3989641"/>
                  <a:gd name="connsiteX11" fmla="*/ 2007394 w 3946874"/>
                  <a:gd name="connsiteY11" fmla="*/ 2765965 h 3989641"/>
                  <a:gd name="connsiteX12" fmla="*/ 2184654 w 3946874"/>
                  <a:gd name="connsiteY12" fmla="*/ 2671763 h 3989641"/>
                  <a:gd name="connsiteX13" fmla="*/ 2372773 w 3946874"/>
                  <a:gd name="connsiteY13" fmla="*/ 2538984 h 3989641"/>
                  <a:gd name="connsiteX14" fmla="*/ 2439543 w 3946874"/>
                  <a:gd name="connsiteY14" fmla="*/ 2510504 h 3989641"/>
                  <a:gd name="connsiteX15" fmla="*/ 2650617 w 3946874"/>
                  <a:gd name="connsiteY15" fmla="*/ 2434781 h 3989641"/>
                  <a:gd name="connsiteX16" fmla="*/ 2785110 w 3946874"/>
                  <a:gd name="connsiteY16" fmla="*/ 2383060 h 3989641"/>
                  <a:gd name="connsiteX17" fmla="*/ 2897315 w 3946874"/>
                  <a:gd name="connsiteY17" fmla="*/ 2318861 h 3989641"/>
                  <a:gd name="connsiteX18" fmla="*/ 2997994 w 3946874"/>
                  <a:gd name="connsiteY18" fmla="*/ 2226183 h 3989641"/>
                  <a:gd name="connsiteX19" fmla="*/ 3061240 w 3946874"/>
                  <a:gd name="connsiteY19" fmla="*/ 2141506 h 3989641"/>
                  <a:gd name="connsiteX20" fmla="*/ 3152108 w 3946874"/>
                  <a:gd name="connsiteY20" fmla="*/ 2005203 h 3989641"/>
                  <a:gd name="connsiteX21" fmla="*/ 3274124 w 3946874"/>
                  <a:gd name="connsiteY21" fmla="*/ 1871567 h 3989641"/>
                  <a:gd name="connsiteX22" fmla="*/ 3388138 w 3946874"/>
                  <a:gd name="connsiteY22" fmla="*/ 1770888 h 3989641"/>
                  <a:gd name="connsiteX23" fmla="*/ 3466529 w 3946874"/>
                  <a:gd name="connsiteY23" fmla="*/ 1679162 h 3989641"/>
                  <a:gd name="connsiteX24" fmla="*/ 3538633 w 3946874"/>
                  <a:gd name="connsiteY24" fmla="*/ 1551718 h 3989641"/>
                  <a:gd name="connsiteX25" fmla="*/ 3588544 w 3946874"/>
                  <a:gd name="connsiteY25" fmla="*/ 1376172 h 3989641"/>
                  <a:gd name="connsiteX26" fmla="*/ 3597402 w 3946874"/>
                  <a:gd name="connsiteY26" fmla="*/ 1293305 h 3989641"/>
                  <a:gd name="connsiteX27" fmla="*/ 3721227 w 3946874"/>
                  <a:gd name="connsiteY27" fmla="*/ 880491 h 3989641"/>
                  <a:gd name="connsiteX28" fmla="*/ 3761137 w 3946874"/>
                  <a:gd name="connsiteY28" fmla="*/ 463677 h 3989641"/>
                  <a:gd name="connsiteX29" fmla="*/ 3946874 w 3946874"/>
                  <a:gd name="connsiteY29" fmla="*/ 0 h 3989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946874" h="3989641">
                    <a:moveTo>
                      <a:pt x="0" y="3989641"/>
                    </a:moveTo>
                    <a:cubicBezTo>
                      <a:pt x="19050" y="3957257"/>
                      <a:pt x="50959" y="3916013"/>
                      <a:pt x="79439" y="3891153"/>
                    </a:cubicBezTo>
                    <a:cubicBezTo>
                      <a:pt x="165544" y="3815906"/>
                      <a:pt x="227933" y="3717989"/>
                      <a:pt x="297371" y="3626930"/>
                    </a:cubicBezTo>
                    <a:cubicBezTo>
                      <a:pt x="346615" y="3562255"/>
                      <a:pt x="398050" y="3499009"/>
                      <a:pt x="454343" y="3440335"/>
                    </a:cubicBezTo>
                    <a:cubicBezTo>
                      <a:pt x="506349" y="3386042"/>
                      <a:pt x="562642" y="3336227"/>
                      <a:pt x="622363" y="3290697"/>
                    </a:cubicBezTo>
                    <a:cubicBezTo>
                      <a:pt x="719519" y="3216688"/>
                      <a:pt x="824960" y="3154585"/>
                      <a:pt x="927068" y="3087434"/>
                    </a:cubicBezTo>
                    <a:cubicBezTo>
                      <a:pt x="1011365" y="3031998"/>
                      <a:pt x="1093565" y="2973324"/>
                      <a:pt x="1176338" y="2915603"/>
                    </a:cubicBezTo>
                    <a:cubicBezTo>
                      <a:pt x="1246537" y="2866644"/>
                      <a:pt x="1317308" y="2818066"/>
                      <a:pt x="1394270" y="2780729"/>
                    </a:cubicBezTo>
                    <a:cubicBezTo>
                      <a:pt x="1459421" y="2749106"/>
                      <a:pt x="1528763" y="2724436"/>
                      <a:pt x="1601057" y="2723483"/>
                    </a:cubicBezTo>
                    <a:cubicBezTo>
                      <a:pt x="1653350" y="2722721"/>
                      <a:pt x="1704785" y="2733485"/>
                      <a:pt x="1756220" y="2743772"/>
                    </a:cubicBezTo>
                    <a:cubicBezTo>
                      <a:pt x="1800320" y="2752630"/>
                      <a:pt x="1844612" y="2760250"/>
                      <a:pt x="1889189" y="2765965"/>
                    </a:cubicBezTo>
                    <a:cubicBezTo>
                      <a:pt x="1928622" y="2771013"/>
                      <a:pt x="1968437" y="2773299"/>
                      <a:pt x="2007394" y="2765965"/>
                    </a:cubicBezTo>
                    <a:cubicBezTo>
                      <a:pt x="2073878" y="2753487"/>
                      <a:pt x="2130647" y="2712911"/>
                      <a:pt x="2184654" y="2671763"/>
                    </a:cubicBezTo>
                    <a:cubicBezTo>
                      <a:pt x="2245900" y="2625090"/>
                      <a:pt x="2304002" y="2573465"/>
                      <a:pt x="2372773" y="2538984"/>
                    </a:cubicBezTo>
                    <a:cubicBezTo>
                      <a:pt x="2394395" y="2528126"/>
                      <a:pt x="2416874" y="2518982"/>
                      <a:pt x="2439543" y="2510504"/>
                    </a:cubicBezTo>
                    <a:cubicBezTo>
                      <a:pt x="2509552" y="2484215"/>
                      <a:pt x="2580037" y="2459450"/>
                      <a:pt x="2650617" y="2434781"/>
                    </a:cubicBezTo>
                    <a:cubicBezTo>
                      <a:pt x="2695956" y="2418874"/>
                      <a:pt x="2741295" y="2402872"/>
                      <a:pt x="2785110" y="2383060"/>
                    </a:cubicBezTo>
                    <a:cubicBezTo>
                      <a:pt x="2824448" y="2365248"/>
                      <a:pt x="2862358" y="2344198"/>
                      <a:pt x="2897315" y="2318861"/>
                    </a:cubicBezTo>
                    <a:cubicBezTo>
                      <a:pt x="2934367" y="2292096"/>
                      <a:pt x="2968085" y="2260854"/>
                      <a:pt x="2997994" y="2226183"/>
                    </a:cubicBezTo>
                    <a:cubicBezTo>
                      <a:pt x="3020949" y="2199513"/>
                      <a:pt x="3041714" y="2170938"/>
                      <a:pt x="3061240" y="2141506"/>
                    </a:cubicBezTo>
                    <a:cubicBezTo>
                      <a:pt x="3091529" y="2095976"/>
                      <a:pt x="3119533" y="2049018"/>
                      <a:pt x="3152108" y="2005203"/>
                    </a:cubicBezTo>
                    <a:cubicBezTo>
                      <a:pt x="3188113" y="1956626"/>
                      <a:pt x="3229261" y="1912144"/>
                      <a:pt x="3274124" y="1871567"/>
                    </a:cubicBezTo>
                    <a:cubicBezTo>
                      <a:pt x="3311747" y="1837563"/>
                      <a:pt x="3351848" y="1806321"/>
                      <a:pt x="3388138" y="1770888"/>
                    </a:cubicBezTo>
                    <a:cubicBezTo>
                      <a:pt x="3416999" y="1742694"/>
                      <a:pt x="3443002" y="1711833"/>
                      <a:pt x="3466529" y="1679162"/>
                    </a:cubicBezTo>
                    <a:cubicBezTo>
                      <a:pt x="3495008" y="1639348"/>
                      <a:pt x="3519392" y="1596771"/>
                      <a:pt x="3538633" y="1551718"/>
                    </a:cubicBezTo>
                    <a:cubicBezTo>
                      <a:pt x="3562731" y="1495616"/>
                      <a:pt x="3578924" y="1436465"/>
                      <a:pt x="3588544" y="1376172"/>
                    </a:cubicBezTo>
                    <a:cubicBezTo>
                      <a:pt x="3592925" y="1348740"/>
                      <a:pt x="3595688" y="1321022"/>
                      <a:pt x="3597402" y="1293305"/>
                    </a:cubicBezTo>
                    <a:cubicBezTo>
                      <a:pt x="3605974" y="1155859"/>
                      <a:pt x="3717703" y="1018127"/>
                      <a:pt x="3721227" y="880491"/>
                    </a:cubicBezTo>
                    <a:cubicBezTo>
                      <a:pt x="3724751" y="740855"/>
                      <a:pt x="3743135" y="602171"/>
                      <a:pt x="3761137" y="463677"/>
                    </a:cubicBezTo>
                    <a:cubicBezTo>
                      <a:pt x="3776186" y="347758"/>
                      <a:pt x="3934968" y="116205"/>
                      <a:pt x="3946874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1D5DFA27-8F9C-4DAD-841C-EC15FDFDF90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395978" y="2441733"/>
                <a:ext cx="3665410" cy="2985611"/>
              </a:xfrm>
              <a:custGeom>
                <a:avLst/>
                <a:gdLst>
                  <a:gd name="connsiteX0" fmla="*/ 0 w 3665410"/>
                  <a:gd name="connsiteY0" fmla="*/ 2985611 h 2985611"/>
                  <a:gd name="connsiteX1" fmla="*/ 166211 w 3665410"/>
                  <a:gd name="connsiteY1" fmla="*/ 2699766 h 2985611"/>
                  <a:gd name="connsiteX2" fmla="*/ 397002 w 3665410"/>
                  <a:gd name="connsiteY2" fmla="*/ 2414969 h 2985611"/>
                  <a:gd name="connsiteX3" fmla="*/ 620173 w 3665410"/>
                  <a:gd name="connsiteY3" fmla="*/ 2237899 h 2985611"/>
                  <a:gd name="connsiteX4" fmla="*/ 823341 w 3665410"/>
                  <a:gd name="connsiteY4" fmla="*/ 2085499 h 2985611"/>
                  <a:gd name="connsiteX5" fmla="*/ 1089565 w 3665410"/>
                  <a:gd name="connsiteY5" fmla="*/ 1911477 h 2985611"/>
                  <a:gd name="connsiteX6" fmla="*/ 1145000 w 3665410"/>
                  <a:gd name="connsiteY6" fmla="*/ 1886807 h 2985611"/>
                  <a:gd name="connsiteX7" fmla="*/ 1375791 w 3665410"/>
                  <a:gd name="connsiteY7" fmla="*/ 1842135 h 2985611"/>
                  <a:gd name="connsiteX8" fmla="*/ 1486567 w 3665410"/>
                  <a:gd name="connsiteY8" fmla="*/ 1857566 h 2985611"/>
                  <a:gd name="connsiteX9" fmla="*/ 1568101 w 3665410"/>
                  <a:gd name="connsiteY9" fmla="*/ 1871377 h 2985611"/>
                  <a:gd name="connsiteX10" fmla="*/ 1810607 w 3665410"/>
                  <a:gd name="connsiteY10" fmla="*/ 1871377 h 2985611"/>
                  <a:gd name="connsiteX11" fmla="*/ 1997964 w 3665410"/>
                  <a:gd name="connsiteY11" fmla="*/ 1790605 h 2985611"/>
                  <a:gd name="connsiteX12" fmla="*/ 2109883 w 3665410"/>
                  <a:gd name="connsiteY12" fmla="*/ 1702784 h 2985611"/>
                  <a:gd name="connsiteX13" fmla="*/ 2321433 w 3665410"/>
                  <a:gd name="connsiteY13" fmla="*/ 1552384 h 2985611"/>
                  <a:gd name="connsiteX14" fmla="*/ 2558891 w 3665410"/>
                  <a:gd name="connsiteY14" fmla="*/ 1453420 h 2985611"/>
                  <a:gd name="connsiteX15" fmla="*/ 2709767 w 3665410"/>
                  <a:gd name="connsiteY15" fmla="*/ 1377887 h 2985611"/>
                  <a:gd name="connsiteX16" fmla="*/ 2885408 w 3665410"/>
                  <a:gd name="connsiteY16" fmla="*/ 1237393 h 2985611"/>
                  <a:gd name="connsiteX17" fmla="*/ 3017711 w 3665410"/>
                  <a:gd name="connsiteY17" fmla="*/ 1072229 h 2985611"/>
                  <a:gd name="connsiteX18" fmla="*/ 3150680 w 3665410"/>
                  <a:gd name="connsiteY18" fmla="*/ 921830 h 2985611"/>
                  <a:gd name="connsiteX19" fmla="*/ 3255169 w 3665410"/>
                  <a:gd name="connsiteY19" fmla="*/ 801815 h 2985611"/>
                  <a:gd name="connsiteX20" fmla="*/ 3339275 w 3665410"/>
                  <a:gd name="connsiteY20" fmla="*/ 694182 h 2985611"/>
                  <a:gd name="connsiteX21" fmla="*/ 3409188 w 3665410"/>
                  <a:gd name="connsiteY21" fmla="*/ 546926 h 2985611"/>
                  <a:gd name="connsiteX22" fmla="*/ 3464243 w 3665410"/>
                  <a:gd name="connsiteY22" fmla="*/ 347663 h 2985611"/>
                  <a:gd name="connsiteX23" fmla="*/ 3665411 w 3665410"/>
                  <a:gd name="connsiteY23" fmla="*/ 0 h 298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665410" h="2985611">
                    <a:moveTo>
                      <a:pt x="0" y="2985611"/>
                    </a:moveTo>
                    <a:cubicBezTo>
                      <a:pt x="0" y="2985611"/>
                      <a:pt x="86773" y="2802827"/>
                      <a:pt x="166211" y="2699766"/>
                    </a:cubicBezTo>
                    <a:cubicBezTo>
                      <a:pt x="240983" y="2602706"/>
                      <a:pt x="309182" y="2500122"/>
                      <a:pt x="397002" y="2414969"/>
                    </a:cubicBezTo>
                    <a:cubicBezTo>
                      <a:pt x="465296" y="2348865"/>
                      <a:pt x="543592" y="2294477"/>
                      <a:pt x="620173" y="2237899"/>
                    </a:cubicBezTo>
                    <a:cubicBezTo>
                      <a:pt x="688277" y="2187607"/>
                      <a:pt x="755333" y="2135886"/>
                      <a:pt x="823341" y="2085499"/>
                    </a:cubicBezTo>
                    <a:cubicBezTo>
                      <a:pt x="908685" y="2022253"/>
                      <a:pt x="994791" y="1959197"/>
                      <a:pt x="1089565" y="1911477"/>
                    </a:cubicBezTo>
                    <a:cubicBezTo>
                      <a:pt x="1107662" y="1902428"/>
                      <a:pt x="1126141" y="1894141"/>
                      <a:pt x="1145000" y="1886807"/>
                    </a:cubicBezTo>
                    <a:cubicBezTo>
                      <a:pt x="1218819" y="1858232"/>
                      <a:pt x="1296924" y="1838611"/>
                      <a:pt x="1375791" y="1842135"/>
                    </a:cubicBezTo>
                    <a:cubicBezTo>
                      <a:pt x="1413129" y="1843754"/>
                      <a:pt x="1449896" y="1850422"/>
                      <a:pt x="1486567" y="1857566"/>
                    </a:cubicBezTo>
                    <a:cubicBezTo>
                      <a:pt x="1513618" y="1862804"/>
                      <a:pt x="1540859" y="1867376"/>
                      <a:pt x="1568101" y="1871377"/>
                    </a:cubicBezTo>
                    <a:cubicBezTo>
                      <a:pt x="1648778" y="1883188"/>
                      <a:pt x="1730978" y="1887665"/>
                      <a:pt x="1810607" y="1871377"/>
                    </a:cubicBezTo>
                    <a:cubicBezTo>
                      <a:pt x="1877854" y="1857661"/>
                      <a:pt x="1941100" y="1829086"/>
                      <a:pt x="1997964" y="1790605"/>
                    </a:cubicBezTo>
                    <a:cubicBezTo>
                      <a:pt x="2037302" y="1764030"/>
                      <a:pt x="2073497" y="1733264"/>
                      <a:pt x="2109883" y="1702784"/>
                    </a:cubicBezTo>
                    <a:cubicBezTo>
                      <a:pt x="2176367" y="1647063"/>
                      <a:pt x="2244852" y="1593151"/>
                      <a:pt x="2321433" y="1552384"/>
                    </a:cubicBezTo>
                    <a:cubicBezTo>
                      <a:pt x="2397157" y="1512094"/>
                      <a:pt x="2479548" y="1486281"/>
                      <a:pt x="2558891" y="1453420"/>
                    </a:cubicBezTo>
                    <a:cubicBezTo>
                      <a:pt x="2610898" y="1431798"/>
                      <a:pt x="2661571" y="1407033"/>
                      <a:pt x="2709767" y="1377887"/>
                    </a:cubicBezTo>
                    <a:cubicBezTo>
                      <a:pt x="2774252" y="1338929"/>
                      <a:pt x="2834069" y="1292447"/>
                      <a:pt x="2885408" y="1237393"/>
                    </a:cubicBezTo>
                    <a:cubicBezTo>
                      <a:pt x="2933605" y="1185767"/>
                      <a:pt x="2973324" y="1127093"/>
                      <a:pt x="3017711" y="1072229"/>
                    </a:cubicBezTo>
                    <a:cubicBezTo>
                      <a:pt x="3059811" y="1020223"/>
                      <a:pt x="3105912" y="971645"/>
                      <a:pt x="3150680" y="921830"/>
                    </a:cubicBezTo>
                    <a:cubicBezTo>
                      <a:pt x="3186113" y="882396"/>
                      <a:pt x="3220593" y="842010"/>
                      <a:pt x="3255169" y="801815"/>
                    </a:cubicBezTo>
                    <a:cubicBezTo>
                      <a:pt x="3284887" y="767239"/>
                      <a:pt x="3314605" y="732473"/>
                      <a:pt x="3339275" y="694182"/>
                    </a:cubicBezTo>
                    <a:cubicBezTo>
                      <a:pt x="3368707" y="648367"/>
                      <a:pt x="3390138" y="597980"/>
                      <a:pt x="3409188" y="546926"/>
                    </a:cubicBezTo>
                    <a:cubicBezTo>
                      <a:pt x="3433382" y="482156"/>
                      <a:pt x="3453384" y="415861"/>
                      <a:pt x="3464243" y="347663"/>
                    </a:cubicBezTo>
                    <a:cubicBezTo>
                      <a:pt x="3476244" y="272224"/>
                      <a:pt x="3661696" y="76295"/>
                      <a:pt x="366541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CBD0BA0A-7296-4EF5-8B4C-9644798AB68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790402" y="5229700"/>
                <a:ext cx="285940" cy="199072"/>
              </a:xfrm>
              <a:custGeom>
                <a:avLst/>
                <a:gdLst>
                  <a:gd name="connsiteX0" fmla="*/ 0 w 285940"/>
                  <a:gd name="connsiteY0" fmla="*/ 199073 h 199072"/>
                  <a:gd name="connsiteX1" fmla="*/ 285940 w 285940"/>
                  <a:gd name="connsiteY1" fmla="*/ 0 h 199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5940" h="199072">
                    <a:moveTo>
                      <a:pt x="0" y="199073"/>
                    </a:moveTo>
                    <a:cubicBezTo>
                      <a:pt x="0" y="199073"/>
                      <a:pt x="242125" y="39243"/>
                      <a:pt x="28594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05F1A67E-7F6A-4D1C-9630-CEA191C7254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393114" y="5049773"/>
                <a:ext cx="655796" cy="381190"/>
              </a:xfrm>
              <a:custGeom>
                <a:avLst/>
                <a:gdLst>
                  <a:gd name="connsiteX0" fmla="*/ 0 w 655796"/>
                  <a:gd name="connsiteY0" fmla="*/ 381190 h 381190"/>
                  <a:gd name="connsiteX1" fmla="*/ 655796 w 655796"/>
                  <a:gd name="connsiteY1" fmla="*/ 0 h 381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55796" h="381190">
                    <a:moveTo>
                      <a:pt x="0" y="381190"/>
                    </a:moveTo>
                    <a:cubicBezTo>
                      <a:pt x="0" y="381190"/>
                      <a:pt x="461105" y="172117"/>
                      <a:pt x="65579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5E1300E6-8909-46D4-80E7-2122D24D350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154072" y="3867816"/>
                <a:ext cx="2907315" cy="1544764"/>
              </a:xfrm>
              <a:custGeom>
                <a:avLst/>
                <a:gdLst>
                  <a:gd name="connsiteX0" fmla="*/ 0 w 2907315"/>
                  <a:gd name="connsiteY0" fmla="*/ 1544764 h 1544764"/>
                  <a:gd name="connsiteX1" fmla="*/ 201644 w 2907315"/>
                  <a:gd name="connsiteY1" fmla="*/ 1352550 h 1544764"/>
                  <a:gd name="connsiteX2" fmla="*/ 423196 w 2907315"/>
                  <a:gd name="connsiteY2" fmla="*/ 1196054 h 1544764"/>
                  <a:gd name="connsiteX3" fmla="*/ 782193 w 2907315"/>
                  <a:gd name="connsiteY3" fmla="*/ 1099947 h 1544764"/>
                  <a:gd name="connsiteX4" fmla="*/ 1052513 w 2907315"/>
                  <a:gd name="connsiteY4" fmla="*/ 1042321 h 1544764"/>
                  <a:gd name="connsiteX5" fmla="*/ 1311783 w 2907315"/>
                  <a:gd name="connsiteY5" fmla="*/ 1056037 h 1544764"/>
                  <a:gd name="connsiteX6" fmla="*/ 1484662 w 2907315"/>
                  <a:gd name="connsiteY6" fmla="*/ 1083469 h 1544764"/>
                  <a:gd name="connsiteX7" fmla="*/ 1788224 w 2907315"/>
                  <a:gd name="connsiteY7" fmla="*/ 1023080 h 1544764"/>
                  <a:gd name="connsiteX8" fmla="*/ 2269045 w 2907315"/>
                  <a:gd name="connsiteY8" fmla="*/ 734758 h 1544764"/>
                  <a:gd name="connsiteX9" fmla="*/ 2534984 w 2907315"/>
                  <a:gd name="connsiteY9" fmla="*/ 572738 h 1544764"/>
                  <a:gd name="connsiteX10" fmla="*/ 2907316 w 2907315"/>
                  <a:gd name="connsiteY10" fmla="*/ 0 h 1544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07315" h="1544764">
                    <a:moveTo>
                      <a:pt x="0" y="1544764"/>
                    </a:moveTo>
                    <a:cubicBezTo>
                      <a:pt x="0" y="1544764"/>
                      <a:pt x="98012" y="1443990"/>
                      <a:pt x="201644" y="1352550"/>
                    </a:cubicBezTo>
                    <a:cubicBezTo>
                      <a:pt x="271272" y="1291209"/>
                      <a:pt x="343662" y="1234249"/>
                      <a:pt x="423196" y="1196054"/>
                    </a:cubicBezTo>
                    <a:cubicBezTo>
                      <a:pt x="537591" y="1141095"/>
                      <a:pt x="661226" y="1127189"/>
                      <a:pt x="782193" y="1099947"/>
                    </a:cubicBezTo>
                    <a:cubicBezTo>
                      <a:pt x="872300" y="1079659"/>
                      <a:pt x="961358" y="1051370"/>
                      <a:pt x="1052513" y="1042321"/>
                    </a:cubicBezTo>
                    <a:cubicBezTo>
                      <a:pt x="1139000" y="1033653"/>
                      <a:pt x="1225868" y="1040321"/>
                      <a:pt x="1311783" y="1056037"/>
                    </a:cubicBezTo>
                    <a:cubicBezTo>
                      <a:pt x="1369314" y="1066609"/>
                      <a:pt x="1426559" y="1079373"/>
                      <a:pt x="1484662" y="1083469"/>
                    </a:cubicBezTo>
                    <a:cubicBezTo>
                      <a:pt x="1587913" y="1090803"/>
                      <a:pt x="1690402" y="1064800"/>
                      <a:pt x="1788224" y="1023080"/>
                    </a:cubicBezTo>
                    <a:cubicBezTo>
                      <a:pt x="1956721" y="951262"/>
                      <a:pt x="2106549" y="825722"/>
                      <a:pt x="2269045" y="734758"/>
                    </a:cubicBezTo>
                    <a:cubicBezTo>
                      <a:pt x="2359438" y="684181"/>
                      <a:pt x="2452497" y="640556"/>
                      <a:pt x="2534984" y="572738"/>
                    </a:cubicBezTo>
                    <a:cubicBezTo>
                      <a:pt x="2673001" y="459391"/>
                      <a:pt x="2847023" y="191453"/>
                      <a:pt x="290731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DE4C708C-5388-41A0-984B-3698E2B9EB7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07946" y="3479100"/>
                <a:ext cx="3168300" cy="1952434"/>
              </a:xfrm>
              <a:custGeom>
                <a:avLst/>
                <a:gdLst>
                  <a:gd name="connsiteX0" fmla="*/ 0 w 3168300"/>
                  <a:gd name="connsiteY0" fmla="*/ 1952435 h 1952434"/>
                  <a:gd name="connsiteX1" fmla="*/ 202121 w 3168300"/>
                  <a:gd name="connsiteY1" fmla="*/ 1687068 h 1952434"/>
                  <a:gd name="connsiteX2" fmla="*/ 545116 w 3168300"/>
                  <a:gd name="connsiteY2" fmla="*/ 1450277 h 1952434"/>
                  <a:gd name="connsiteX3" fmla="*/ 906780 w 3168300"/>
                  <a:gd name="connsiteY3" fmla="*/ 1354455 h 1952434"/>
                  <a:gd name="connsiteX4" fmla="*/ 1332262 w 3168300"/>
                  <a:gd name="connsiteY4" fmla="*/ 1285304 h 1952434"/>
                  <a:gd name="connsiteX5" fmla="*/ 1691259 w 3168300"/>
                  <a:gd name="connsiteY5" fmla="*/ 1240060 h 1952434"/>
                  <a:gd name="connsiteX6" fmla="*/ 2010346 w 3168300"/>
                  <a:gd name="connsiteY6" fmla="*/ 1141667 h 1952434"/>
                  <a:gd name="connsiteX7" fmla="*/ 2393252 w 3168300"/>
                  <a:gd name="connsiteY7" fmla="*/ 1027271 h 1952434"/>
                  <a:gd name="connsiteX8" fmla="*/ 2582037 w 3168300"/>
                  <a:gd name="connsiteY8" fmla="*/ 958120 h 1952434"/>
                  <a:gd name="connsiteX9" fmla="*/ 2760155 w 3168300"/>
                  <a:gd name="connsiteY9" fmla="*/ 827723 h 1952434"/>
                  <a:gd name="connsiteX10" fmla="*/ 2914364 w 3168300"/>
                  <a:gd name="connsiteY10" fmla="*/ 567023 h 1952434"/>
                  <a:gd name="connsiteX11" fmla="*/ 3168301 w 3168300"/>
                  <a:gd name="connsiteY11" fmla="*/ 0 h 1952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168300" h="1952434">
                    <a:moveTo>
                      <a:pt x="0" y="1952435"/>
                    </a:moveTo>
                    <a:cubicBezTo>
                      <a:pt x="0" y="1952435"/>
                      <a:pt x="91059" y="1796415"/>
                      <a:pt x="202121" y="1687068"/>
                    </a:cubicBezTo>
                    <a:cubicBezTo>
                      <a:pt x="301943" y="1588675"/>
                      <a:pt x="416528" y="1505617"/>
                      <a:pt x="545116" y="1450277"/>
                    </a:cubicBezTo>
                    <a:cubicBezTo>
                      <a:pt x="659987" y="1400747"/>
                      <a:pt x="783622" y="1377601"/>
                      <a:pt x="906780" y="1354455"/>
                    </a:cubicBezTo>
                    <a:cubicBezTo>
                      <a:pt x="1048036" y="1327976"/>
                      <a:pt x="1189482" y="1301972"/>
                      <a:pt x="1332262" y="1285304"/>
                    </a:cubicBezTo>
                    <a:cubicBezTo>
                      <a:pt x="1452182" y="1271302"/>
                      <a:pt x="1573340" y="1265873"/>
                      <a:pt x="1691259" y="1240060"/>
                    </a:cubicBezTo>
                    <a:cubicBezTo>
                      <a:pt x="1800035" y="1216247"/>
                      <a:pt x="1904619" y="1176718"/>
                      <a:pt x="2010346" y="1141667"/>
                    </a:cubicBezTo>
                    <a:cubicBezTo>
                      <a:pt x="2136743" y="1099661"/>
                      <a:pt x="2265902" y="1066229"/>
                      <a:pt x="2393252" y="1027271"/>
                    </a:cubicBezTo>
                    <a:cubicBezTo>
                      <a:pt x="2457450" y="1007650"/>
                      <a:pt x="2521744" y="987552"/>
                      <a:pt x="2582037" y="958120"/>
                    </a:cubicBezTo>
                    <a:cubicBezTo>
                      <a:pt x="2648807" y="925449"/>
                      <a:pt x="2710815" y="883349"/>
                      <a:pt x="2760155" y="827723"/>
                    </a:cubicBezTo>
                    <a:cubicBezTo>
                      <a:pt x="2827496" y="751904"/>
                      <a:pt x="2867978" y="657511"/>
                      <a:pt x="2914364" y="567023"/>
                    </a:cubicBezTo>
                    <a:cubicBezTo>
                      <a:pt x="2972753" y="453200"/>
                      <a:pt x="3119152" y="118015"/>
                      <a:pt x="316830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95D7DAE6-94E0-4A1D-92A3-7D751872B7E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704778" y="2976752"/>
                <a:ext cx="3356800" cy="2452020"/>
              </a:xfrm>
              <a:custGeom>
                <a:avLst/>
                <a:gdLst>
                  <a:gd name="connsiteX0" fmla="*/ 0 w 3356800"/>
                  <a:gd name="connsiteY0" fmla="*/ 2452021 h 2452020"/>
                  <a:gd name="connsiteX1" fmla="*/ 130874 w 3356800"/>
                  <a:gd name="connsiteY1" fmla="*/ 2247710 h 2452020"/>
                  <a:gd name="connsiteX2" fmla="*/ 437197 w 3356800"/>
                  <a:gd name="connsiteY2" fmla="*/ 1941195 h 2452020"/>
                  <a:gd name="connsiteX3" fmla="*/ 737140 w 3356800"/>
                  <a:gd name="connsiteY3" fmla="*/ 1736884 h 2452020"/>
                  <a:gd name="connsiteX4" fmla="*/ 1031843 w 3356800"/>
                  <a:gd name="connsiteY4" fmla="*/ 1685068 h 2452020"/>
                  <a:gd name="connsiteX5" fmla="*/ 1287304 w 3356800"/>
                  <a:gd name="connsiteY5" fmla="*/ 1655826 h 2452020"/>
                  <a:gd name="connsiteX6" fmla="*/ 1471994 w 3356800"/>
                  <a:gd name="connsiteY6" fmla="*/ 1634300 h 2452020"/>
                  <a:gd name="connsiteX7" fmla="*/ 1898237 w 3356800"/>
                  <a:gd name="connsiteY7" fmla="*/ 1512665 h 2452020"/>
                  <a:gd name="connsiteX8" fmla="*/ 2229136 w 3356800"/>
                  <a:gd name="connsiteY8" fmla="*/ 1355598 h 2452020"/>
                  <a:gd name="connsiteX9" fmla="*/ 2512314 w 3356800"/>
                  <a:gd name="connsiteY9" fmla="*/ 1238631 h 2452020"/>
                  <a:gd name="connsiteX10" fmla="*/ 2758535 w 3356800"/>
                  <a:gd name="connsiteY10" fmla="*/ 1096994 h 2452020"/>
                  <a:gd name="connsiteX11" fmla="*/ 2935510 w 3356800"/>
                  <a:gd name="connsiteY11" fmla="*/ 919925 h 2452020"/>
                  <a:gd name="connsiteX12" fmla="*/ 3081719 w 3356800"/>
                  <a:gd name="connsiteY12" fmla="*/ 687419 h 2452020"/>
                  <a:gd name="connsiteX13" fmla="*/ 3356800 w 3356800"/>
                  <a:gd name="connsiteY13" fmla="*/ 0 h 2452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56800" h="2452020">
                    <a:moveTo>
                      <a:pt x="0" y="2452021"/>
                    </a:moveTo>
                    <a:cubicBezTo>
                      <a:pt x="0" y="2452021"/>
                      <a:pt x="57150" y="2344198"/>
                      <a:pt x="130874" y="2247710"/>
                    </a:cubicBezTo>
                    <a:cubicBezTo>
                      <a:pt x="218694" y="2132648"/>
                      <a:pt x="328136" y="2036635"/>
                      <a:pt x="437197" y="1941195"/>
                    </a:cubicBezTo>
                    <a:cubicBezTo>
                      <a:pt x="529304" y="1860709"/>
                      <a:pt x="623030" y="1779556"/>
                      <a:pt x="737140" y="1736884"/>
                    </a:cubicBezTo>
                    <a:cubicBezTo>
                      <a:pt x="830866" y="1701736"/>
                      <a:pt x="932021" y="1695450"/>
                      <a:pt x="1031843" y="1685068"/>
                    </a:cubicBezTo>
                    <a:cubicBezTo>
                      <a:pt x="1117092" y="1676210"/>
                      <a:pt x="1202055" y="1665160"/>
                      <a:pt x="1287304" y="1655826"/>
                    </a:cubicBezTo>
                    <a:cubicBezTo>
                      <a:pt x="1348931" y="1649063"/>
                      <a:pt x="1410653" y="1643539"/>
                      <a:pt x="1471994" y="1634300"/>
                    </a:cubicBezTo>
                    <a:cubicBezTo>
                      <a:pt x="1618679" y="1612011"/>
                      <a:pt x="1761935" y="1571149"/>
                      <a:pt x="1898237" y="1512665"/>
                    </a:cubicBezTo>
                    <a:cubicBezTo>
                      <a:pt x="2010442" y="1464564"/>
                      <a:pt x="2117503" y="1405128"/>
                      <a:pt x="2229136" y="1355598"/>
                    </a:cubicBezTo>
                    <a:cubicBezTo>
                      <a:pt x="2322481" y="1314164"/>
                      <a:pt x="2418969" y="1280160"/>
                      <a:pt x="2512314" y="1238631"/>
                    </a:cubicBezTo>
                    <a:cubicBezTo>
                      <a:pt x="2599087" y="1199960"/>
                      <a:pt x="2683193" y="1154811"/>
                      <a:pt x="2758535" y="1096994"/>
                    </a:cubicBezTo>
                    <a:cubicBezTo>
                      <a:pt x="2825020" y="1046035"/>
                      <a:pt x="2883789" y="985837"/>
                      <a:pt x="2935510" y="919925"/>
                    </a:cubicBezTo>
                    <a:cubicBezTo>
                      <a:pt x="2992184" y="847725"/>
                      <a:pt x="3039904" y="769144"/>
                      <a:pt x="3081719" y="687419"/>
                    </a:cubicBezTo>
                    <a:cubicBezTo>
                      <a:pt x="3138297" y="576739"/>
                      <a:pt x="3314129" y="116776"/>
                      <a:pt x="335680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8F513D8C-ECEE-40F4-99D3-6C744A1E94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80400" y="5197178"/>
              <a:ext cx="4211600" cy="1660822"/>
            </a:xfrm>
            <a:custGeom>
              <a:avLst/>
              <a:gdLst>
                <a:gd name="connsiteX0" fmla="*/ 4211600 w 4211600"/>
                <a:gd name="connsiteY0" fmla="*/ 0 h 1660822"/>
                <a:gd name="connsiteX1" fmla="*/ 4211600 w 4211600"/>
                <a:gd name="connsiteY1" fmla="*/ 58430 h 1660822"/>
                <a:gd name="connsiteX2" fmla="*/ 4136524 w 4211600"/>
                <a:gd name="connsiteY2" fmla="*/ 208808 h 1660822"/>
                <a:gd name="connsiteX3" fmla="*/ 3973354 w 4211600"/>
                <a:gd name="connsiteY3" fmla="*/ 437313 h 1660822"/>
                <a:gd name="connsiteX4" fmla="*/ 3884746 w 4211600"/>
                <a:gd name="connsiteY4" fmla="*/ 553613 h 1660822"/>
                <a:gd name="connsiteX5" fmla="*/ 3849435 w 4211600"/>
                <a:gd name="connsiteY5" fmla="*/ 603143 h 1660822"/>
                <a:gd name="connsiteX6" fmla="*/ 3661849 w 4211600"/>
                <a:gd name="connsiteY6" fmla="*/ 819075 h 1660822"/>
                <a:gd name="connsiteX7" fmla="*/ 3402589 w 4211600"/>
                <a:gd name="connsiteY7" fmla="*/ 952996 h 1660822"/>
                <a:gd name="connsiteX8" fmla="*/ 3130202 w 4211600"/>
                <a:gd name="connsiteY8" fmla="*/ 1023386 h 1660822"/>
                <a:gd name="connsiteX9" fmla="*/ 2914657 w 4211600"/>
                <a:gd name="connsiteY9" fmla="*/ 1068058 h 1660822"/>
                <a:gd name="connsiteX10" fmla="*/ 2582149 w 4211600"/>
                <a:gd name="connsiteY10" fmla="*/ 1138924 h 1660822"/>
                <a:gd name="connsiteX11" fmla="*/ 2483958 w 4211600"/>
                <a:gd name="connsiteY11" fmla="*/ 1162356 h 1660822"/>
                <a:gd name="connsiteX12" fmla="*/ 2123750 w 4211600"/>
                <a:gd name="connsiteY12" fmla="*/ 1238651 h 1660822"/>
                <a:gd name="connsiteX13" fmla="*/ 1761444 w 4211600"/>
                <a:gd name="connsiteY13" fmla="*/ 1273417 h 1660822"/>
                <a:gd name="connsiteX14" fmla="*/ 1608382 w 4211600"/>
                <a:gd name="connsiteY14" fmla="*/ 1284466 h 1660822"/>
                <a:gd name="connsiteX15" fmla="*/ 999942 w 4211600"/>
                <a:gd name="connsiteY15" fmla="*/ 1354284 h 1660822"/>
                <a:gd name="connsiteX16" fmla="*/ 484705 w 4211600"/>
                <a:gd name="connsiteY16" fmla="*/ 1450487 h 1660822"/>
                <a:gd name="connsiteX17" fmla="*/ 113310 w 4211600"/>
                <a:gd name="connsiteY17" fmla="*/ 1613700 h 1660822"/>
                <a:gd name="connsiteX18" fmla="*/ 39668 w 4211600"/>
                <a:gd name="connsiteY18" fmla="*/ 1660822 h 1660822"/>
                <a:gd name="connsiteX19" fmla="*/ 0 w 4211600"/>
                <a:gd name="connsiteY19" fmla="*/ 1660822 h 1660822"/>
                <a:gd name="connsiteX20" fmla="*/ 96701 w 4211600"/>
                <a:gd name="connsiteY20" fmla="*/ 1598934 h 1660822"/>
                <a:gd name="connsiteX21" fmla="*/ 474335 w 4211600"/>
                <a:gd name="connsiteY21" fmla="*/ 1433056 h 1660822"/>
                <a:gd name="connsiteX22" fmla="*/ 994299 w 4211600"/>
                <a:gd name="connsiteY22" fmla="*/ 1335806 h 1660822"/>
                <a:gd name="connsiteX23" fmla="*/ 1605231 w 4211600"/>
                <a:gd name="connsiteY23" fmla="*/ 1265702 h 1660822"/>
                <a:gd name="connsiteX24" fmla="*/ 1758819 w 4211600"/>
                <a:gd name="connsiteY24" fmla="*/ 1254558 h 1660822"/>
                <a:gd name="connsiteX25" fmla="*/ 2118106 w 4211600"/>
                <a:gd name="connsiteY25" fmla="*/ 1220077 h 1660822"/>
                <a:gd name="connsiteX26" fmla="*/ 2475557 w 4211600"/>
                <a:gd name="connsiteY26" fmla="*/ 1144353 h 1660822"/>
                <a:gd name="connsiteX27" fmla="*/ 2573878 w 4211600"/>
                <a:gd name="connsiteY27" fmla="*/ 1120827 h 1660822"/>
                <a:gd name="connsiteX28" fmla="*/ 2907437 w 4211600"/>
                <a:gd name="connsiteY28" fmla="*/ 1049675 h 1660822"/>
                <a:gd name="connsiteX29" fmla="*/ 3122589 w 4211600"/>
                <a:gd name="connsiteY29" fmla="*/ 1005098 h 1660822"/>
                <a:gd name="connsiteX30" fmla="*/ 3391169 w 4211600"/>
                <a:gd name="connsiteY30" fmla="*/ 935756 h 1660822"/>
                <a:gd name="connsiteX31" fmla="*/ 3642290 w 4211600"/>
                <a:gd name="connsiteY31" fmla="*/ 806216 h 1660822"/>
                <a:gd name="connsiteX32" fmla="*/ 3825937 w 4211600"/>
                <a:gd name="connsiteY32" fmla="*/ 594475 h 1660822"/>
                <a:gd name="connsiteX33" fmla="*/ 3861381 w 4211600"/>
                <a:gd name="connsiteY33" fmla="*/ 544755 h 1660822"/>
                <a:gd name="connsiteX34" fmla="*/ 3950381 w 4211600"/>
                <a:gd name="connsiteY34" fmla="*/ 427978 h 1660822"/>
                <a:gd name="connsiteX35" fmla="*/ 4112370 w 4211600"/>
                <a:gd name="connsiteY35" fmla="*/ 201378 h 1660822"/>
                <a:gd name="connsiteX36" fmla="*/ 4195989 w 4211600"/>
                <a:gd name="connsiteY36" fmla="*/ 33834 h 166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211600" h="1660822">
                  <a:moveTo>
                    <a:pt x="4211600" y="0"/>
                  </a:moveTo>
                  <a:lnTo>
                    <a:pt x="4211600" y="58430"/>
                  </a:lnTo>
                  <a:lnTo>
                    <a:pt x="4136524" y="208808"/>
                  </a:lnTo>
                  <a:cubicBezTo>
                    <a:pt x="4089791" y="287770"/>
                    <a:pt x="4030588" y="363780"/>
                    <a:pt x="3973354" y="437313"/>
                  </a:cubicBezTo>
                  <a:cubicBezTo>
                    <a:pt x="3943819" y="475222"/>
                    <a:pt x="3913231" y="514465"/>
                    <a:pt x="3884746" y="553613"/>
                  </a:cubicBezTo>
                  <a:cubicBezTo>
                    <a:pt x="3872801" y="569996"/>
                    <a:pt x="3861119" y="586569"/>
                    <a:pt x="3849435" y="603143"/>
                  </a:cubicBezTo>
                  <a:cubicBezTo>
                    <a:pt x="3796665" y="678009"/>
                    <a:pt x="3742187" y="755352"/>
                    <a:pt x="3661849" y="819075"/>
                  </a:cubicBezTo>
                  <a:cubicBezTo>
                    <a:pt x="3596214" y="871176"/>
                    <a:pt x="3509050" y="916230"/>
                    <a:pt x="3402589" y="952996"/>
                  </a:cubicBezTo>
                  <a:cubicBezTo>
                    <a:pt x="3312406" y="984048"/>
                    <a:pt x="3215660" y="1005003"/>
                    <a:pt x="3130202" y="1023386"/>
                  </a:cubicBezTo>
                  <a:cubicBezTo>
                    <a:pt x="3058529" y="1038816"/>
                    <a:pt x="2985412" y="1053675"/>
                    <a:pt x="2914657" y="1068058"/>
                  </a:cubicBezTo>
                  <a:cubicBezTo>
                    <a:pt x="2805176" y="1090251"/>
                    <a:pt x="2692021" y="1113207"/>
                    <a:pt x="2582149" y="1138924"/>
                  </a:cubicBezTo>
                  <a:cubicBezTo>
                    <a:pt x="2549330" y="1146639"/>
                    <a:pt x="2516644" y="1154450"/>
                    <a:pt x="2483958" y="1162356"/>
                  </a:cubicBezTo>
                  <a:cubicBezTo>
                    <a:pt x="2367257" y="1190550"/>
                    <a:pt x="2246621" y="1219601"/>
                    <a:pt x="2123750" y="1238651"/>
                  </a:cubicBezTo>
                  <a:cubicBezTo>
                    <a:pt x="2004294" y="1257129"/>
                    <a:pt x="1880769" y="1265416"/>
                    <a:pt x="1761444" y="1273417"/>
                  </a:cubicBezTo>
                  <a:cubicBezTo>
                    <a:pt x="1711167" y="1276751"/>
                    <a:pt x="1659184" y="1280275"/>
                    <a:pt x="1608382" y="1284466"/>
                  </a:cubicBezTo>
                  <a:cubicBezTo>
                    <a:pt x="1408589" y="1300944"/>
                    <a:pt x="1214570" y="1325805"/>
                    <a:pt x="999942" y="1354284"/>
                  </a:cubicBezTo>
                  <a:cubicBezTo>
                    <a:pt x="826403" y="1377240"/>
                    <a:pt x="647744" y="1400957"/>
                    <a:pt x="484705" y="1450487"/>
                  </a:cubicBezTo>
                  <a:cubicBezTo>
                    <a:pt x="355831" y="1489635"/>
                    <a:pt x="231387" y="1544374"/>
                    <a:pt x="113310" y="1613700"/>
                  </a:cubicBezTo>
                  <a:lnTo>
                    <a:pt x="39668" y="1660822"/>
                  </a:lnTo>
                  <a:lnTo>
                    <a:pt x="0" y="1660822"/>
                  </a:lnTo>
                  <a:lnTo>
                    <a:pt x="96701" y="1598934"/>
                  </a:lnTo>
                  <a:cubicBezTo>
                    <a:pt x="216635" y="1528533"/>
                    <a:pt x="343196" y="1472919"/>
                    <a:pt x="474335" y="1433056"/>
                  </a:cubicBezTo>
                  <a:cubicBezTo>
                    <a:pt x="639999" y="1382669"/>
                    <a:pt x="820102" y="1358856"/>
                    <a:pt x="994299" y="1335806"/>
                  </a:cubicBezTo>
                  <a:cubicBezTo>
                    <a:pt x="1210239" y="1307231"/>
                    <a:pt x="1404650" y="1282275"/>
                    <a:pt x="1605231" y="1265702"/>
                  </a:cubicBezTo>
                  <a:cubicBezTo>
                    <a:pt x="1656428" y="1261511"/>
                    <a:pt x="1708411" y="1257987"/>
                    <a:pt x="1758819" y="1254558"/>
                  </a:cubicBezTo>
                  <a:cubicBezTo>
                    <a:pt x="1877487" y="1246557"/>
                    <a:pt x="2000094" y="1238365"/>
                    <a:pt x="2118106" y="1220077"/>
                  </a:cubicBezTo>
                  <a:cubicBezTo>
                    <a:pt x="2239531" y="1201313"/>
                    <a:pt x="2359513" y="1172357"/>
                    <a:pt x="2475557" y="1144353"/>
                  </a:cubicBezTo>
                  <a:cubicBezTo>
                    <a:pt x="2508243" y="1136448"/>
                    <a:pt x="2541060" y="1128542"/>
                    <a:pt x="2573878" y="1120827"/>
                  </a:cubicBezTo>
                  <a:cubicBezTo>
                    <a:pt x="2684276" y="1094919"/>
                    <a:pt x="2797694" y="1071963"/>
                    <a:pt x="2907437" y="1049675"/>
                  </a:cubicBezTo>
                  <a:cubicBezTo>
                    <a:pt x="2978061" y="1035387"/>
                    <a:pt x="3051178" y="1020528"/>
                    <a:pt x="3122589" y="1005098"/>
                  </a:cubicBezTo>
                  <a:cubicBezTo>
                    <a:pt x="3206997" y="986810"/>
                    <a:pt x="3302823" y="966141"/>
                    <a:pt x="3391169" y="935756"/>
                  </a:cubicBezTo>
                  <a:cubicBezTo>
                    <a:pt x="3494479" y="900132"/>
                    <a:pt x="3578886" y="856508"/>
                    <a:pt x="3642290" y="806216"/>
                  </a:cubicBezTo>
                  <a:cubicBezTo>
                    <a:pt x="3720133" y="744303"/>
                    <a:pt x="3773953" y="668103"/>
                    <a:pt x="3825937" y="594475"/>
                  </a:cubicBezTo>
                  <a:cubicBezTo>
                    <a:pt x="3837621" y="577902"/>
                    <a:pt x="3849435" y="561233"/>
                    <a:pt x="3861381" y="544755"/>
                  </a:cubicBezTo>
                  <a:cubicBezTo>
                    <a:pt x="3889997" y="505416"/>
                    <a:pt x="3920715" y="465983"/>
                    <a:pt x="3950381" y="427978"/>
                  </a:cubicBezTo>
                  <a:cubicBezTo>
                    <a:pt x="4007353" y="354921"/>
                    <a:pt x="4066163" y="279388"/>
                    <a:pt x="4112370" y="201378"/>
                  </a:cubicBezTo>
                  <a:cubicBezTo>
                    <a:pt x="4144662" y="146800"/>
                    <a:pt x="4170785" y="89364"/>
                    <a:pt x="4195989" y="338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41" name="Picture 2" descr="Вход в здание и лифты">
            <a:extLst>
              <a:ext uri="{FF2B5EF4-FFF2-40B4-BE49-F238E27FC236}">
                <a16:creationId xmlns:a16="http://schemas.microsoft.com/office/drawing/2014/main" id="{1637E8E8-7C96-4A68-9101-F14F73659C1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897" r="-2" b="28011"/>
          <a:stretch/>
        </p:blipFill>
        <p:spPr>
          <a:xfrm>
            <a:off x="619841" y="10"/>
            <a:ext cx="11084189" cy="3854020"/>
          </a:xfrm>
          <a:custGeom>
            <a:avLst/>
            <a:gdLst/>
            <a:ahLst/>
            <a:cxnLst/>
            <a:rect l="l" t="t" r="r" b="b"/>
            <a:pathLst>
              <a:path w="11084189" h="3854030">
                <a:moveTo>
                  <a:pt x="0" y="0"/>
                </a:moveTo>
                <a:lnTo>
                  <a:pt x="11084189" y="0"/>
                </a:lnTo>
                <a:lnTo>
                  <a:pt x="11061525" y="105743"/>
                </a:lnTo>
                <a:cubicBezTo>
                  <a:pt x="10536186" y="2244886"/>
                  <a:pt x="8264668" y="3854030"/>
                  <a:pt x="5542094" y="3854030"/>
                </a:cubicBezTo>
                <a:cubicBezTo>
                  <a:pt x="2819520" y="3854030"/>
                  <a:pt x="548002" y="2244886"/>
                  <a:pt x="22663" y="105743"/>
                </a:cubicBezTo>
                <a:close/>
              </a:path>
            </a:pathLst>
          </a:custGeom>
        </p:spPr>
      </p:pic>
      <p:grpSp>
        <p:nvGrpSpPr>
          <p:cNvPr id="24" name="Top Left">
            <a:extLst>
              <a:ext uri="{FF2B5EF4-FFF2-40B4-BE49-F238E27FC236}">
                <a16:creationId xmlns:a16="http://schemas.microsoft.com/office/drawing/2014/main" id="{FA83938A-824D-4A58-A16F-424E254986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849" y="15178"/>
            <a:ext cx="2198951" cy="3331254"/>
            <a:chOff x="10849" y="15178"/>
            <a:chExt cx="2198951" cy="3331254"/>
          </a:xfrm>
        </p:grpSpPr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8B7029D1-A024-479E-8B61-B6C59454B1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9394" y="15241"/>
              <a:ext cx="2190406" cy="3331191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5D14A3F6-E603-4A77-BE8B-52A8CC119F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15178"/>
              <a:ext cx="1978674" cy="307495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E3BABB92-B7C9-439B-A407-C26CAC92F0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5092" y="15178"/>
              <a:ext cx="1566146" cy="2737264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B3806CE1-04AF-4087-986A-DBEB745015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15178"/>
              <a:ext cx="1368431" cy="2644975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373482B9-3ACD-4DBF-BF7A-865B7BBD10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8825" y="543780"/>
              <a:ext cx="494287" cy="1905590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FBF72E41-C373-4050-A899-B9FDE5113D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672286"/>
              <a:ext cx="396930" cy="1690303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4B521439-93BF-4D49-9EB4-9FA7981865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3002" y="881264"/>
              <a:ext cx="258791" cy="1336561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33" name="Cross">
            <a:extLst>
              <a:ext uri="{FF2B5EF4-FFF2-40B4-BE49-F238E27FC236}">
                <a16:creationId xmlns:a16="http://schemas.microsoft.com/office/drawing/2014/main" id="{8593C7C3-23A8-4377-B2A6-0AA4120CF0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62000" y="553414"/>
            <a:ext cx="118872" cy="118872"/>
            <a:chOff x="1175347" y="3733800"/>
            <a:chExt cx="118872" cy="118872"/>
          </a:xfrm>
        </p:grpSpPr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9DF09466-D21B-48B6-B71E-2E3DC70680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34783" y="3733800"/>
              <a:ext cx="0" cy="118872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5E19A168-D974-4872-8F82-BDB7121D1A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75347" y="3793236"/>
              <a:ext cx="118872" cy="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37" name="Cross">
            <a:extLst>
              <a:ext uri="{FF2B5EF4-FFF2-40B4-BE49-F238E27FC236}">
                <a16:creationId xmlns:a16="http://schemas.microsoft.com/office/drawing/2014/main" id="{B531CCBB-545A-412B-89AF-AEB3068A73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14400" y="705814"/>
            <a:ext cx="118872" cy="118872"/>
            <a:chOff x="1175347" y="3733800"/>
            <a:chExt cx="118872" cy="118872"/>
          </a:xfrm>
        </p:grpSpPr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D48FD4C8-4A36-4CB1-9391-65AA566FF6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34783" y="3733800"/>
              <a:ext cx="0" cy="118872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75FC3684-0929-46EE-A97F-3BEE86C8F4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75347" y="3793236"/>
              <a:ext cx="118872" cy="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3338365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8651CFA9-6065-4243-AC48-858E35978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7962AE0-6A1C-4B76-9D52-10E5E6D7D3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grpSp>
        <p:nvGrpSpPr>
          <p:cNvPr id="13" name="Top left">
            <a:extLst>
              <a:ext uri="{FF2B5EF4-FFF2-40B4-BE49-F238E27FC236}">
                <a16:creationId xmlns:a16="http://schemas.microsoft.com/office/drawing/2014/main" id="{F73EC8D8-C118-4A24-B3A2-F22636F209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425" y="-1543"/>
            <a:ext cx="2198951" cy="3349518"/>
            <a:chOff x="10849" y="-3086"/>
            <a:chExt cx="2198951" cy="3349518"/>
          </a:xfrm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33A839E4-FE02-4C32-B9F7-07884043E9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692844" y="-3086"/>
              <a:ext cx="1326111" cy="597603"/>
            </a:xfrm>
            <a:custGeom>
              <a:avLst/>
              <a:gdLst>
                <a:gd name="connsiteX0" fmla="*/ 741051 w 1482102"/>
                <a:gd name="connsiteY0" fmla="*/ 0 h 679363"/>
                <a:gd name="connsiteX1" fmla="*/ 1473822 w 1482102"/>
                <a:gd name="connsiteY1" fmla="*/ 597226 h 679363"/>
                <a:gd name="connsiteX2" fmla="*/ 1482102 w 1482102"/>
                <a:gd name="connsiteY2" fmla="*/ 679363 h 679363"/>
                <a:gd name="connsiteX3" fmla="*/ 0 w 1482102"/>
                <a:gd name="connsiteY3" fmla="*/ 679363 h 679363"/>
                <a:gd name="connsiteX4" fmla="*/ 8280 w 1482102"/>
                <a:gd name="connsiteY4" fmla="*/ 597226 h 679363"/>
                <a:gd name="connsiteX5" fmla="*/ 741051 w 1482102"/>
                <a:gd name="connsiteY5" fmla="*/ 0 h 679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82102" h="679363">
                  <a:moveTo>
                    <a:pt x="741051" y="0"/>
                  </a:moveTo>
                  <a:cubicBezTo>
                    <a:pt x="1102506" y="0"/>
                    <a:pt x="1404077" y="256390"/>
                    <a:pt x="1473822" y="597226"/>
                  </a:cubicBezTo>
                  <a:lnTo>
                    <a:pt x="1482102" y="679363"/>
                  </a:lnTo>
                  <a:lnTo>
                    <a:pt x="0" y="679363"/>
                  </a:lnTo>
                  <a:lnTo>
                    <a:pt x="8280" y="597226"/>
                  </a:lnTo>
                  <a:cubicBezTo>
                    <a:pt x="78025" y="256390"/>
                    <a:pt x="379596" y="0"/>
                    <a:pt x="74105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endParaRP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9C10340A-FCF2-4B86-A53A-4AC07E6CFB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9394" y="15241"/>
              <a:ext cx="2190406" cy="3331191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2E85F37B-D9B1-4701-B54A-A91E836FA9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15178"/>
              <a:ext cx="1978674" cy="307495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227C5295-7462-4E42-B19A-682465F9FB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5092" y="15178"/>
              <a:ext cx="1566146" cy="2737264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712C31CF-3625-4E9F-99FC-C7AA5BBA88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15178"/>
              <a:ext cx="1368431" cy="2644975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36EDCF2F-2C4B-4D4B-964F-F640BCDCE8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8825" y="543780"/>
              <a:ext cx="494287" cy="1905590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21B0354D-2FFC-40F9-91E5-A83DDD770D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672286"/>
              <a:ext cx="396930" cy="1690303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E4F4CED2-0CA8-4824-93F0-00BE4C7D1A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3002" y="881264"/>
              <a:ext cx="258791" cy="1336561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</p:grp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14C8749-CAE4-1F46-B672-BBCE1FD046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8182" y="559813"/>
            <a:ext cx="3980254" cy="5577934"/>
          </a:xfrm>
        </p:spPr>
        <p:txBody>
          <a:bodyPr>
            <a:normAutofit/>
          </a:bodyPr>
          <a:lstStyle/>
          <a:p>
            <a:r>
              <a:rPr lang="ru-RU"/>
              <a:t>Квартира на две спальни</a:t>
            </a:r>
            <a:endParaRPr lang="ru-RU" dirty="0"/>
          </a:p>
        </p:txBody>
      </p:sp>
      <p:grpSp>
        <p:nvGrpSpPr>
          <p:cNvPr id="23" name="Bottom Right">
            <a:extLst>
              <a:ext uri="{FF2B5EF4-FFF2-40B4-BE49-F238E27FC236}">
                <a16:creationId xmlns:a16="http://schemas.microsoft.com/office/drawing/2014/main" id="{3BA0B410-FA41-4CD6-A923-146E029BBB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974976" y="3278144"/>
            <a:ext cx="4211600" cy="3581399"/>
            <a:chOff x="7980400" y="3276601"/>
            <a:chExt cx="4211600" cy="3581399"/>
          </a:xfrm>
        </p:grpSpPr>
        <p:grpSp>
          <p:nvGrpSpPr>
            <p:cNvPr id="24" name="Graphic 157">
              <a:extLst>
                <a:ext uri="{FF2B5EF4-FFF2-40B4-BE49-F238E27FC236}">
                  <a16:creationId xmlns:a16="http://schemas.microsoft.com/office/drawing/2014/main" id="{2448B270-CA89-4A7C-8CFC-8237ED03AE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8662740" y="3276601"/>
              <a:ext cx="3529260" cy="3581396"/>
              <a:chOff x="4114800" y="1423987"/>
              <a:chExt cx="3961542" cy="4007547"/>
            </a:xfrm>
            <a:noFill/>
          </p:grpSpPr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BD2ED6FF-1F6E-4BF0-BFFF-5CB8D36F14F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114800" y="1423987"/>
                <a:ext cx="3946874" cy="3989641"/>
              </a:xfrm>
              <a:custGeom>
                <a:avLst/>
                <a:gdLst>
                  <a:gd name="connsiteX0" fmla="*/ 0 w 3946874"/>
                  <a:gd name="connsiteY0" fmla="*/ 3989641 h 3989641"/>
                  <a:gd name="connsiteX1" fmla="*/ 79439 w 3946874"/>
                  <a:gd name="connsiteY1" fmla="*/ 3891153 h 3989641"/>
                  <a:gd name="connsiteX2" fmla="*/ 297371 w 3946874"/>
                  <a:gd name="connsiteY2" fmla="*/ 3626930 h 3989641"/>
                  <a:gd name="connsiteX3" fmla="*/ 454343 w 3946874"/>
                  <a:gd name="connsiteY3" fmla="*/ 3440335 h 3989641"/>
                  <a:gd name="connsiteX4" fmla="*/ 622363 w 3946874"/>
                  <a:gd name="connsiteY4" fmla="*/ 3290697 h 3989641"/>
                  <a:gd name="connsiteX5" fmla="*/ 927068 w 3946874"/>
                  <a:gd name="connsiteY5" fmla="*/ 3087434 h 3989641"/>
                  <a:gd name="connsiteX6" fmla="*/ 1176338 w 3946874"/>
                  <a:gd name="connsiteY6" fmla="*/ 2915603 h 3989641"/>
                  <a:gd name="connsiteX7" fmla="*/ 1394270 w 3946874"/>
                  <a:gd name="connsiteY7" fmla="*/ 2780729 h 3989641"/>
                  <a:gd name="connsiteX8" fmla="*/ 1601057 w 3946874"/>
                  <a:gd name="connsiteY8" fmla="*/ 2723483 h 3989641"/>
                  <a:gd name="connsiteX9" fmla="*/ 1756220 w 3946874"/>
                  <a:gd name="connsiteY9" fmla="*/ 2743772 h 3989641"/>
                  <a:gd name="connsiteX10" fmla="*/ 1889189 w 3946874"/>
                  <a:gd name="connsiteY10" fmla="*/ 2765965 h 3989641"/>
                  <a:gd name="connsiteX11" fmla="*/ 2007394 w 3946874"/>
                  <a:gd name="connsiteY11" fmla="*/ 2765965 h 3989641"/>
                  <a:gd name="connsiteX12" fmla="*/ 2184654 w 3946874"/>
                  <a:gd name="connsiteY12" fmla="*/ 2671763 h 3989641"/>
                  <a:gd name="connsiteX13" fmla="*/ 2372773 w 3946874"/>
                  <a:gd name="connsiteY13" fmla="*/ 2538984 h 3989641"/>
                  <a:gd name="connsiteX14" fmla="*/ 2439543 w 3946874"/>
                  <a:gd name="connsiteY14" fmla="*/ 2510504 h 3989641"/>
                  <a:gd name="connsiteX15" fmla="*/ 2650617 w 3946874"/>
                  <a:gd name="connsiteY15" fmla="*/ 2434781 h 3989641"/>
                  <a:gd name="connsiteX16" fmla="*/ 2785110 w 3946874"/>
                  <a:gd name="connsiteY16" fmla="*/ 2383060 h 3989641"/>
                  <a:gd name="connsiteX17" fmla="*/ 2897315 w 3946874"/>
                  <a:gd name="connsiteY17" fmla="*/ 2318861 h 3989641"/>
                  <a:gd name="connsiteX18" fmla="*/ 2997994 w 3946874"/>
                  <a:gd name="connsiteY18" fmla="*/ 2226183 h 3989641"/>
                  <a:gd name="connsiteX19" fmla="*/ 3061240 w 3946874"/>
                  <a:gd name="connsiteY19" fmla="*/ 2141506 h 3989641"/>
                  <a:gd name="connsiteX20" fmla="*/ 3152108 w 3946874"/>
                  <a:gd name="connsiteY20" fmla="*/ 2005203 h 3989641"/>
                  <a:gd name="connsiteX21" fmla="*/ 3274124 w 3946874"/>
                  <a:gd name="connsiteY21" fmla="*/ 1871567 h 3989641"/>
                  <a:gd name="connsiteX22" fmla="*/ 3388138 w 3946874"/>
                  <a:gd name="connsiteY22" fmla="*/ 1770888 h 3989641"/>
                  <a:gd name="connsiteX23" fmla="*/ 3466529 w 3946874"/>
                  <a:gd name="connsiteY23" fmla="*/ 1679162 h 3989641"/>
                  <a:gd name="connsiteX24" fmla="*/ 3538633 w 3946874"/>
                  <a:gd name="connsiteY24" fmla="*/ 1551718 h 3989641"/>
                  <a:gd name="connsiteX25" fmla="*/ 3588544 w 3946874"/>
                  <a:gd name="connsiteY25" fmla="*/ 1376172 h 3989641"/>
                  <a:gd name="connsiteX26" fmla="*/ 3597402 w 3946874"/>
                  <a:gd name="connsiteY26" fmla="*/ 1293305 h 3989641"/>
                  <a:gd name="connsiteX27" fmla="*/ 3721227 w 3946874"/>
                  <a:gd name="connsiteY27" fmla="*/ 880491 h 3989641"/>
                  <a:gd name="connsiteX28" fmla="*/ 3761137 w 3946874"/>
                  <a:gd name="connsiteY28" fmla="*/ 463677 h 3989641"/>
                  <a:gd name="connsiteX29" fmla="*/ 3946874 w 3946874"/>
                  <a:gd name="connsiteY29" fmla="*/ 0 h 3989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946874" h="3989641">
                    <a:moveTo>
                      <a:pt x="0" y="3989641"/>
                    </a:moveTo>
                    <a:cubicBezTo>
                      <a:pt x="19050" y="3957257"/>
                      <a:pt x="50959" y="3916013"/>
                      <a:pt x="79439" y="3891153"/>
                    </a:cubicBezTo>
                    <a:cubicBezTo>
                      <a:pt x="165544" y="3815906"/>
                      <a:pt x="227933" y="3717989"/>
                      <a:pt x="297371" y="3626930"/>
                    </a:cubicBezTo>
                    <a:cubicBezTo>
                      <a:pt x="346615" y="3562255"/>
                      <a:pt x="398050" y="3499009"/>
                      <a:pt x="454343" y="3440335"/>
                    </a:cubicBezTo>
                    <a:cubicBezTo>
                      <a:pt x="506349" y="3386042"/>
                      <a:pt x="562642" y="3336227"/>
                      <a:pt x="622363" y="3290697"/>
                    </a:cubicBezTo>
                    <a:cubicBezTo>
                      <a:pt x="719519" y="3216688"/>
                      <a:pt x="824960" y="3154585"/>
                      <a:pt x="927068" y="3087434"/>
                    </a:cubicBezTo>
                    <a:cubicBezTo>
                      <a:pt x="1011365" y="3031998"/>
                      <a:pt x="1093565" y="2973324"/>
                      <a:pt x="1176338" y="2915603"/>
                    </a:cubicBezTo>
                    <a:cubicBezTo>
                      <a:pt x="1246537" y="2866644"/>
                      <a:pt x="1317308" y="2818066"/>
                      <a:pt x="1394270" y="2780729"/>
                    </a:cubicBezTo>
                    <a:cubicBezTo>
                      <a:pt x="1459421" y="2749106"/>
                      <a:pt x="1528763" y="2724436"/>
                      <a:pt x="1601057" y="2723483"/>
                    </a:cubicBezTo>
                    <a:cubicBezTo>
                      <a:pt x="1653350" y="2722721"/>
                      <a:pt x="1704785" y="2733485"/>
                      <a:pt x="1756220" y="2743772"/>
                    </a:cubicBezTo>
                    <a:cubicBezTo>
                      <a:pt x="1800320" y="2752630"/>
                      <a:pt x="1844612" y="2760250"/>
                      <a:pt x="1889189" y="2765965"/>
                    </a:cubicBezTo>
                    <a:cubicBezTo>
                      <a:pt x="1928622" y="2771013"/>
                      <a:pt x="1968437" y="2773299"/>
                      <a:pt x="2007394" y="2765965"/>
                    </a:cubicBezTo>
                    <a:cubicBezTo>
                      <a:pt x="2073878" y="2753487"/>
                      <a:pt x="2130647" y="2712911"/>
                      <a:pt x="2184654" y="2671763"/>
                    </a:cubicBezTo>
                    <a:cubicBezTo>
                      <a:pt x="2245900" y="2625090"/>
                      <a:pt x="2304002" y="2573465"/>
                      <a:pt x="2372773" y="2538984"/>
                    </a:cubicBezTo>
                    <a:cubicBezTo>
                      <a:pt x="2394395" y="2528126"/>
                      <a:pt x="2416874" y="2518982"/>
                      <a:pt x="2439543" y="2510504"/>
                    </a:cubicBezTo>
                    <a:cubicBezTo>
                      <a:pt x="2509552" y="2484215"/>
                      <a:pt x="2580037" y="2459450"/>
                      <a:pt x="2650617" y="2434781"/>
                    </a:cubicBezTo>
                    <a:cubicBezTo>
                      <a:pt x="2695956" y="2418874"/>
                      <a:pt x="2741295" y="2402872"/>
                      <a:pt x="2785110" y="2383060"/>
                    </a:cubicBezTo>
                    <a:cubicBezTo>
                      <a:pt x="2824448" y="2365248"/>
                      <a:pt x="2862358" y="2344198"/>
                      <a:pt x="2897315" y="2318861"/>
                    </a:cubicBezTo>
                    <a:cubicBezTo>
                      <a:pt x="2934367" y="2292096"/>
                      <a:pt x="2968085" y="2260854"/>
                      <a:pt x="2997994" y="2226183"/>
                    </a:cubicBezTo>
                    <a:cubicBezTo>
                      <a:pt x="3020949" y="2199513"/>
                      <a:pt x="3041714" y="2170938"/>
                      <a:pt x="3061240" y="2141506"/>
                    </a:cubicBezTo>
                    <a:cubicBezTo>
                      <a:pt x="3091529" y="2095976"/>
                      <a:pt x="3119533" y="2049018"/>
                      <a:pt x="3152108" y="2005203"/>
                    </a:cubicBezTo>
                    <a:cubicBezTo>
                      <a:pt x="3188113" y="1956626"/>
                      <a:pt x="3229261" y="1912144"/>
                      <a:pt x="3274124" y="1871567"/>
                    </a:cubicBezTo>
                    <a:cubicBezTo>
                      <a:pt x="3311747" y="1837563"/>
                      <a:pt x="3351848" y="1806321"/>
                      <a:pt x="3388138" y="1770888"/>
                    </a:cubicBezTo>
                    <a:cubicBezTo>
                      <a:pt x="3416999" y="1742694"/>
                      <a:pt x="3443002" y="1711833"/>
                      <a:pt x="3466529" y="1679162"/>
                    </a:cubicBezTo>
                    <a:cubicBezTo>
                      <a:pt x="3495008" y="1639348"/>
                      <a:pt x="3519392" y="1596771"/>
                      <a:pt x="3538633" y="1551718"/>
                    </a:cubicBezTo>
                    <a:cubicBezTo>
                      <a:pt x="3562731" y="1495616"/>
                      <a:pt x="3578924" y="1436465"/>
                      <a:pt x="3588544" y="1376172"/>
                    </a:cubicBezTo>
                    <a:cubicBezTo>
                      <a:pt x="3592925" y="1348740"/>
                      <a:pt x="3595688" y="1321022"/>
                      <a:pt x="3597402" y="1293305"/>
                    </a:cubicBezTo>
                    <a:cubicBezTo>
                      <a:pt x="3605974" y="1155859"/>
                      <a:pt x="3717703" y="1018127"/>
                      <a:pt x="3721227" y="880491"/>
                    </a:cubicBezTo>
                    <a:cubicBezTo>
                      <a:pt x="3724751" y="740855"/>
                      <a:pt x="3743135" y="602171"/>
                      <a:pt x="3761137" y="463677"/>
                    </a:cubicBezTo>
                    <a:cubicBezTo>
                      <a:pt x="3776186" y="347758"/>
                      <a:pt x="3934968" y="116205"/>
                      <a:pt x="3946874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2F2CCA35-C35D-416B-A083-A167138A579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395978" y="2441733"/>
                <a:ext cx="3665410" cy="2985611"/>
              </a:xfrm>
              <a:custGeom>
                <a:avLst/>
                <a:gdLst>
                  <a:gd name="connsiteX0" fmla="*/ 0 w 3665410"/>
                  <a:gd name="connsiteY0" fmla="*/ 2985611 h 2985611"/>
                  <a:gd name="connsiteX1" fmla="*/ 166211 w 3665410"/>
                  <a:gd name="connsiteY1" fmla="*/ 2699766 h 2985611"/>
                  <a:gd name="connsiteX2" fmla="*/ 397002 w 3665410"/>
                  <a:gd name="connsiteY2" fmla="*/ 2414969 h 2985611"/>
                  <a:gd name="connsiteX3" fmla="*/ 620173 w 3665410"/>
                  <a:gd name="connsiteY3" fmla="*/ 2237899 h 2985611"/>
                  <a:gd name="connsiteX4" fmla="*/ 823341 w 3665410"/>
                  <a:gd name="connsiteY4" fmla="*/ 2085499 h 2985611"/>
                  <a:gd name="connsiteX5" fmla="*/ 1089565 w 3665410"/>
                  <a:gd name="connsiteY5" fmla="*/ 1911477 h 2985611"/>
                  <a:gd name="connsiteX6" fmla="*/ 1145000 w 3665410"/>
                  <a:gd name="connsiteY6" fmla="*/ 1886807 h 2985611"/>
                  <a:gd name="connsiteX7" fmla="*/ 1375791 w 3665410"/>
                  <a:gd name="connsiteY7" fmla="*/ 1842135 h 2985611"/>
                  <a:gd name="connsiteX8" fmla="*/ 1486567 w 3665410"/>
                  <a:gd name="connsiteY8" fmla="*/ 1857566 h 2985611"/>
                  <a:gd name="connsiteX9" fmla="*/ 1568101 w 3665410"/>
                  <a:gd name="connsiteY9" fmla="*/ 1871377 h 2985611"/>
                  <a:gd name="connsiteX10" fmla="*/ 1810607 w 3665410"/>
                  <a:gd name="connsiteY10" fmla="*/ 1871377 h 2985611"/>
                  <a:gd name="connsiteX11" fmla="*/ 1997964 w 3665410"/>
                  <a:gd name="connsiteY11" fmla="*/ 1790605 h 2985611"/>
                  <a:gd name="connsiteX12" fmla="*/ 2109883 w 3665410"/>
                  <a:gd name="connsiteY12" fmla="*/ 1702784 h 2985611"/>
                  <a:gd name="connsiteX13" fmla="*/ 2321433 w 3665410"/>
                  <a:gd name="connsiteY13" fmla="*/ 1552384 h 2985611"/>
                  <a:gd name="connsiteX14" fmla="*/ 2558891 w 3665410"/>
                  <a:gd name="connsiteY14" fmla="*/ 1453420 h 2985611"/>
                  <a:gd name="connsiteX15" fmla="*/ 2709767 w 3665410"/>
                  <a:gd name="connsiteY15" fmla="*/ 1377887 h 2985611"/>
                  <a:gd name="connsiteX16" fmla="*/ 2885408 w 3665410"/>
                  <a:gd name="connsiteY16" fmla="*/ 1237393 h 2985611"/>
                  <a:gd name="connsiteX17" fmla="*/ 3017711 w 3665410"/>
                  <a:gd name="connsiteY17" fmla="*/ 1072229 h 2985611"/>
                  <a:gd name="connsiteX18" fmla="*/ 3150680 w 3665410"/>
                  <a:gd name="connsiteY18" fmla="*/ 921830 h 2985611"/>
                  <a:gd name="connsiteX19" fmla="*/ 3255169 w 3665410"/>
                  <a:gd name="connsiteY19" fmla="*/ 801815 h 2985611"/>
                  <a:gd name="connsiteX20" fmla="*/ 3339275 w 3665410"/>
                  <a:gd name="connsiteY20" fmla="*/ 694182 h 2985611"/>
                  <a:gd name="connsiteX21" fmla="*/ 3409188 w 3665410"/>
                  <a:gd name="connsiteY21" fmla="*/ 546926 h 2985611"/>
                  <a:gd name="connsiteX22" fmla="*/ 3464243 w 3665410"/>
                  <a:gd name="connsiteY22" fmla="*/ 347663 h 2985611"/>
                  <a:gd name="connsiteX23" fmla="*/ 3665411 w 3665410"/>
                  <a:gd name="connsiteY23" fmla="*/ 0 h 298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665410" h="2985611">
                    <a:moveTo>
                      <a:pt x="0" y="2985611"/>
                    </a:moveTo>
                    <a:cubicBezTo>
                      <a:pt x="0" y="2985611"/>
                      <a:pt x="86773" y="2802827"/>
                      <a:pt x="166211" y="2699766"/>
                    </a:cubicBezTo>
                    <a:cubicBezTo>
                      <a:pt x="240983" y="2602706"/>
                      <a:pt x="309182" y="2500122"/>
                      <a:pt x="397002" y="2414969"/>
                    </a:cubicBezTo>
                    <a:cubicBezTo>
                      <a:pt x="465296" y="2348865"/>
                      <a:pt x="543592" y="2294477"/>
                      <a:pt x="620173" y="2237899"/>
                    </a:cubicBezTo>
                    <a:cubicBezTo>
                      <a:pt x="688277" y="2187607"/>
                      <a:pt x="755333" y="2135886"/>
                      <a:pt x="823341" y="2085499"/>
                    </a:cubicBezTo>
                    <a:cubicBezTo>
                      <a:pt x="908685" y="2022253"/>
                      <a:pt x="994791" y="1959197"/>
                      <a:pt x="1089565" y="1911477"/>
                    </a:cubicBezTo>
                    <a:cubicBezTo>
                      <a:pt x="1107662" y="1902428"/>
                      <a:pt x="1126141" y="1894141"/>
                      <a:pt x="1145000" y="1886807"/>
                    </a:cubicBezTo>
                    <a:cubicBezTo>
                      <a:pt x="1218819" y="1858232"/>
                      <a:pt x="1296924" y="1838611"/>
                      <a:pt x="1375791" y="1842135"/>
                    </a:cubicBezTo>
                    <a:cubicBezTo>
                      <a:pt x="1413129" y="1843754"/>
                      <a:pt x="1449896" y="1850422"/>
                      <a:pt x="1486567" y="1857566"/>
                    </a:cubicBezTo>
                    <a:cubicBezTo>
                      <a:pt x="1513618" y="1862804"/>
                      <a:pt x="1540859" y="1867376"/>
                      <a:pt x="1568101" y="1871377"/>
                    </a:cubicBezTo>
                    <a:cubicBezTo>
                      <a:pt x="1648778" y="1883188"/>
                      <a:pt x="1730978" y="1887665"/>
                      <a:pt x="1810607" y="1871377"/>
                    </a:cubicBezTo>
                    <a:cubicBezTo>
                      <a:pt x="1877854" y="1857661"/>
                      <a:pt x="1941100" y="1829086"/>
                      <a:pt x="1997964" y="1790605"/>
                    </a:cubicBezTo>
                    <a:cubicBezTo>
                      <a:pt x="2037302" y="1764030"/>
                      <a:pt x="2073497" y="1733264"/>
                      <a:pt x="2109883" y="1702784"/>
                    </a:cubicBezTo>
                    <a:cubicBezTo>
                      <a:pt x="2176367" y="1647063"/>
                      <a:pt x="2244852" y="1593151"/>
                      <a:pt x="2321433" y="1552384"/>
                    </a:cubicBezTo>
                    <a:cubicBezTo>
                      <a:pt x="2397157" y="1512094"/>
                      <a:pt x="2479548" y="1486281"/>
                      <a:pt x="2558891" y="1453420"/>
                    </a:cubicBezTo>
                    <a:cubicBezTo>
                      <a:pt x="2610898" y="1431798"/>
                      <a:pt x="2661571" y="1407033"/>
                      <a:pt x="2709767" y="1377887"/>
                    </a:cubicBezTo>
                    <a:cubicBezTo>
                      <a:pt x="2774252" y="1338929"/>
                      <a:pt x="2834069" y="1292447"/>
                      <a:pt x="2885408" y="1237393"/>
                    </a:cubicBezTo>
                    <a:cubicBezTo>
                      <a:pt x="2933605" y="1185767"/>
                      <a:pt x="2973324" y="1127093"/>
                      <a:pt x="3017711" y="1072229"/>
                    </a:cubicBezTo>
                    <a:cubicBezTo>
                      <a:pt x="3059811" y="1020223"/>
                      <a:pt x="3105912" y="971645"/>
                      <a:pt x="3150680" y="921830"/>
                    </a:cubicBezTo>
                    <a:cubicBezTo>
                      <a:pt x="3186113" y="882396"/>
                      <a:pt x="3220593" y="842010"/>
                      <a:pt x="3255169" y="801815"/>
                    </a:cubicBezTo>
                    <a:cubicBezTo>
                      <a:pt x="3284887" y="767239"/>
                      <a:pt x="3314605" y="732473"/>
                      <a:pt x="3339275" y="694182"/>
                    </a:cubicBezTo>
                    <a:cubicBezTo>
                      <a:pt x="3368707" y="648367"/>
                      <a:pt x="3390138" y="597980"/>
                      <a:pt x="3409188" y="546926"/>
                    </a:cubicBezTo>
                    <a:cubicBezTo>
                      <a:pt x="3433382" y="482156"/>
                      <a:pt x="3453384" y="415861"/>
                      <a:pt x="3464243" y="347663"/>
                    </a:cubicBezTo>
                    <a:cubicBezTo>
                      <a:pt x="3476244" y="272224"/>
                      <a:pt x="3661696" y="76295"/>
                      <a:pt x="366541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70FAEE04-D524-4356-8CFE-091D44ED18F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790402" y="5229700"/>
                <a:ext cx="285940" cy="199072"/>
              </a:xfrm>
              <a:custGeom>
                <a:avLst/>
                <a:gdLst>
                  <a:gd name="connsiteX0" fmla="*/ 0 w 285940"/>
                  <a:gd name="connsiteY0" fmla="*/ 199073 h 199072"/>
                  <a:gd name="connsiteX1" fmla="*/ 285940 w 285940"/>
                  <a:gd name="connsiteY1" fmla="*/ 0 h 199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5940" h="199072">
                    <a:moveTo>
                      <a:pt x="0" y="199073"/>
                    </a:moveTo>
                    <a:cubicBezTo>
                      <a:pt x="0" y="199073"/>
                      <a:pt x="242125" y="39243"/>
                      <a:pt x="28594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5F641E2E-FB37-449C-96DA-945907C7590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393114" y="5049773"/>
                <a:ext cx="655796" cy="381190"/>
              </a:xfrm>
              <a:custGeom>
                <a:avLst/>
                <a:gdLst>
                  <a:gd name="connsiteX0" fmla="*/ 0 w 655796"/>
                  <a:gd name="connsiteY0" fmla="*/ 381190 h 381190"/>
                  <a:gd name="connsiteX1" fmla="*/ 655796 w 655796"/>
                  <a:gd name="connsiteY1" fmla="*/ 0 h 381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55796" h="381190">
                    <a:moveTo>
                      <a:pt x="0" y="381190"/>
                    </a:moveTo>
                    <a:cubicBezTo>
                      <a:pt x="0" y="381190"/>
                      <a:pt x="461105" y="172117"/>
                      <a:pt x="65579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283CE73A-E65A-44EA-9C23-C6F2137AFBD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154072" y="3867816"/>
                <a:ext cx="2907315" cy="1544764"/>
              </a:xfrm>
              <a:custGeom>
                <a:avLst/>
                <a:gdLst>
                  <a:gd name="connsiteX0" fmla="*/ 0 w 2907315"/>
                  <a:gd name="connsiteY0" fmla="*/ 1544764 h 1544764"/>
                  <a:gd name="connsiteX1" fmla="*/ 201644 w 2907315"/>
                  <a:gd name="connsiteY1" fmla="*/ 1352550 h 1544764"/>
                  <a:gd name="connsiteX2" fmla="*/ 423196 w 2907315"/>
                  <a:gd name="connsiteY2" fmla="*/ 1196054 h 1544764"/>
                  <a:gd name="connsiteX3" fmla="*/ 782193 w 2907315"/>
                  <a:gd name="connsiteY3" fmla="*/ 1099947 h 1544764"/>
                  <a:gd name="connsiteX4" fmla="*/ 1052513 w 2907315"/>
                  <a:gd name="connsiteY4" fmla="*/ 1042321 h 1544764"/>
                  <a:gd name="connsiteX5" fmla="*/ 1311783 w 2907315"/>
                  <a:gd name="connsiteY5" fmla="*/ 1056037 h 1544764"/>
                  <a:gd name="connsiteX6" fmla="*/ 1484662 w 2907315"/>
                  <a:gd name="connsiteY6" fmla="*/ 1083469 h 1544764"/>
                  <a:gd name="connsiteX7" fmla="*/ 1788224 w 2907315"/>
                  <a:gd name="connsiteY7" fmla="*/ 1023080 h 1544764"/>
                  <a:gd name="connsiteX8" fmla="*/ 2269045 w 2907315"/>
                  <a:gd name="connsiteY8" fmla="*/ 734758 h 1544764"/>
                  <a:gd name="connsiteX9" fmla="*/ 2534984 w 2907315"/>
                  <a:gd name="connsiteY9" fmla="*/ 572738 h 1544764"/>
                  <a:gd name="connsiteX10" fmla="*/ 2907316 w 2907315"/>
                  <a:gd name="connsiteY10" fmla="*/ 0 h 1544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07315" h="1544764">
                    <a:moveTo>
                      <a:pt x="0" y="1544764"/>
                    </a:moveTo>
                    <a:cubicBezTo>
                      <a:pt x="0" y="1544764"/>
                      <a:pt x="98012" y="1443990"/>
                      <a:pt x="201644" y="1352550"/>
                    </a:cubicBezTo>
                    <a:cubicBezTo>
                      <a:pt x="271272" y="1291209"/>
                      <a:pt x="343662" y="1234249"/>
                      <a:pt x="423196" y="1196054"/>
                    </a:cubicBezTo>
                    <a:cubicBezTo>
                      <a:pt x="537591" y="1141095"/>
                      <a:pt x="661226" y="1127189"/>
                      <a:pt x="782193" y="1099947"/>
                    </a:cubicBezTo>
                    <a:cubicBezTo>
                      <a:pt x="872300" y="1079659"/>
                      <a:pt x="961358" y="1051370"/>
                      <a:pt x="1052513" y="1042321"/>
                    </a:cubicBezTo>
                    <a:cubicBezTo>
                      <a:pt x="1139000" y="1033653"/>
                      <a:pt x="1225868" y="1040321"/>
                      <a:pt x="1311783" y="1056037"/>
                    </a:cubicBezTo>
                    <a:cubicBezTo>
                      <a:pt x="1369314" y="1066609"/>
                      <a:pt x="1426559" y="1079373"/>
                      <a:pt x="1484662" y="1083469"/>
                    </a:cubicBezTo>
                    <a:cubicBezTo>
                      <a:pt x="1587913" y="1090803"/>
                      <a:pt x="1690402" y="1064800"/>
                      <a:pt x="1788224" y="1023080"/>
                    </a:cubicBezTo>
                    <a:cubicBezTo>
                      <a:pt x="1956721" y="951262"/>
                      <a:pt x="2106549" y="825722"/>
                      <a:pt x="2269045" y="734758"/>
                    </a:cubicBezTo>
                    <a:cubicBezTo>
                      <a:pt x="2359438" y="684181"/>
                      <a:pt x="2452497" y="640556"/>
                      <a:pt x="2534984" y="572738"/>
                    </a:cubicBezTo>
                    <a:cubicBezTo>
                      <a:pt x="2673001" y="459391"/>
                      <a:pt x="2847023" y="191453"/>
                      <a:pt x="290731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41745A30-6979-4D1D-A629-E7C0C6A5352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07946" y="3479100"/>
                <a:ext cx="3168300" cy="1952434"/>
              </a:xfrm>
              <a:custGeom>
                <a:avLst/>
                <a:gdLst>
                  <a:gd name="connsiteX0" fmla="*/ 0 w 3168300"/>
                  <a:gd name="connsiteY0" fmla="*/ 1952435 h 1952434"/>
                  <a:gd name="connsiteX1" fmla="*/ 202121 w 3168300"/>
                  <a:gd name="connsiteY1" fmla="*/ 1687068 h 1952434"/>
                  <a:gd name="connsiteX2" fmla="*/ 545116 w 3168300"/>
                  <a:gd name="connsiteY2" fmla="*/ 1450277 h 1952434"/>
                  <a:gd name="connsiteX3" fmla="*/ 906780 w 3168300"/>
                  <a:gd name="connsiteY3" fmla="*/ 1354455 h 1952434"/>
                  <a:gd name="connsiteX4" fmla="*/ 1332262 w 3168300"/>
                  <a:gd name="connsiteY4" fmla="*/ 1285304 h 1952434"/>
                  <a:gd name="connsiteX5" fmla="*/ 1691259 w 3168300"/>
                  <a:gd name="connsiteY5" fmla="*/ 1240060 h 1952434"/>
                  <a:gd name="connsiteX6" fmla="*/ 2010346 w 3168300"/>
                  <a:gd name="connsiteY6" fmla="*/ 1141667 h 1952434"/>
                  <a:gd name="connsiteX7" fmla="*/ 2393252 w 3168300"/>
                  <a:gd name="connsiteY7" fmla="*/ 1027271 h 1952434"/>
                  <a:gd name="connsiteX8" fmla="*/ 2582037 w 3168300"/>
                  <a:gd name="connsiteY8" fmla="*/ 958120 h 1952434"/>
                  <a:gd name="connsiteX9" fmla="*/ 2760155 w 3168300"/>
                  <a:gd name="connsiteY9" fmla="*/ 827723 h 1952434"/>
                  <a:gd name="connsiteX10" fmla="*/ 2914364 w 3168300"/>
                  <a:gd name="connsiteY10" fmla="*/ 567023 h 1952434"/>
                  <a:gd name="connsiteX11" fmla="*/ 3168301 w 3168300"/>
                  <a:gd name="connsiteY11" fmla="*/ 0 h 1952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168300" h="1952434">
                    <a:moveTo>
                      <a:pt x="0" y="1952435"/>
                    </a:moveTo>
                    <a:cubicBezTo>
                      <a:pt x="0" y="1952435"/>
                      <a:pt x="91059" y="1796415"/>
                      <a:pt x="202121" y="1687068"/>
                    </a:cubicBezTo>
                    <a:cubicBezTo>
                      <a:pt x="301943" y="1588675"/>
                      <a:pt x="416528" y="1505617"/>
                      <a:pt x="545116" y="1450277"/>
                    </a:cubicBezTo>
                    <a:cubicBezTo>
                      <a:pt x="659987" y="1400747"/>
                      <a:pt x="783622" y="1377601"/>
                      <a:pt x="906780" y="1354455"/>
                    </a:cubicBezTo>
                    <a:cubicBezTo>
                      <a:pt x="1048036" y="1327976"/>
                      <a:pt x="1189482" y="1301972"/>
                      <a:pt x="1332262" y="1285304"/>
                    </a:cubicBezTo>
                    <a:cubicBezTo>
                      <a:pt x="1452182" y="1271302"/>
                      <a:pt x="1573340" y="1265873"/>
                      <a:pt x="1691259" y="1240060"/>
                    </a:cubicBezTo>
                    <a:cubicBezTo>
                      <a:pt x="1800035" y="1216247"/>
                      <a:pt x="1904619" y="1176718"/>
                      <a:pt x="2010346" y="1141667"/>
                    </a:cubicBezTo>
                    <a:cubicBezTo>
                      <a:pt x="2136743" y="1099661"/>
                      <a:pt x="2265902" y="1066229"/>
                      <a:pt x="2393252" y="1027271"/>
                    </a:cubicBezTo>
                    <a:cubicBezTo>
                      <a:pt x="2457450" y="1007650"/>
                      <a:pt x="2521744" y="987552"/>
                      <a:pt x="2582037" y="958120"/>
                    </a:cubicBezTo>
                    <a:cubicBezTo>
                      <a:pt x="2648807" y="925449"/>
                      <a:pt x="2710815" y="883349"/>
                      <a:pt x="2760155" y="827723"/>
                    </a:cubicBezTo>
                    <a:cubicBezTo>
                      <a:pt x="2827496" y="751904"/>
                      <a:pt x="2867978" y="657511"/>
                      <a:pt x="2914364" y="567023"/>
                    </a:cubicBezTo>
                    <a:cubicBezTo>
                      <a:pt x="2972753" y="453200"/>
                      <a:pt x="3119152" y="118015"/>
                      <a:pt x="316830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E70C366B-087F-442D-AC20-1319F97A95F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704778" y="2976752"/>
                <a:ext cx="3356800" cy="2452020"/>
              </a:xfrm>
              <a:custGeom>
                <a:avLst/>
                <a:gdLst>
                  <a:gd name="connsiteX0" fmla="*/ 0 w 3356800"/>
                  <a:gd name="connsiteY0" fmla="*/ 2452021 h 2452020"/>
                  <a:gd name="connsiteX1" fmla="*/ 130874 w 3356800"/>
                  <a:gd name="connsiteY1" fmla="*/ 2247710 h 2452020"/>
                  <a:gd name="connsiteX2" fmla="*/ 437197 w 3356800"/>
                  <a:gd name="connsiteY2" fmla="*/ 1941195 h 2452020"/>
                  <a:gd name="connsiteX3" fmla="*/ 737140 w 3356800"/>
                  <a:gd name="connsiteY3" fmla="*/ 1736884 h 2452020"/>
                  <a:gd name="connsiteX4" fmla="*/ 1031843 w 3356800"/>
                  <a:gd name="connsiteY4" fmla="*/ 1685068 h 2452020"/>
                  <a:gd name="connsiteX5" fmla="*/ 1287304 w 3356800"/>
                  <a:gd name="connsiteY5" fmla="*/ 1655826 h 2452020"/>
                  <a:gd name="connsiteX6" fmla="*/ 1471994 w 3356800"/>
                  <a:gd name="connsiteY6" fmla="*/ 1634300 h 2452020"/>
                  <a:gd name="connsiteX7" fmla="*/ 1898237 w 3356800"/>
                  <a:gd name="connsiteY7" fmla="*/ 1512665 h 2452020"/>
                  <a:gd name="connsiteX8" fmla="*/ 2229136 w 3356800"/>
                  <a:gd name="connsiteY8" fmla="*/ 1355598 h 2452020"/>
                  <a:gd name="connsiteX9" fmla="*/ 2512314 w 3356800"/>
                  <a:gd name="connsiteY9" fmla="*/ 1238631 h 2452020"/>
                  <a:gd name="connsiteX10" fmla="*/ 2758535 w 3356800"/>
                  <a:gd name="connsiteY10" fmla="*/ 1096994 h 2452020"/>
                  <a:gd name="connsiteX11" fmla="*/ 2935510 w 3356800"/>
                  <a:gd name="connsiteY11" fmla="*/ 919925 h 2452020"/>
                  <a:gd name="connsiteX12" fmla="*/ 3081719 w 3356800"/>
                  <a:gd name="connsiteY12" fmla="*/ 687419 h 2452020"/>
                  <a:gd name="connsiteX13" fmla="*/ 3356800 w 3356800"/>
                  <a:gd name="connsiteY13" fmla="*/ 0 h 2452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56800" h="2452020">
                    <a:moveTo>
                      <a:pt x="0" y="2452021"/>
                    </a:moveTo>
                    <a:cubicBezTo>
                      <a:pt x="0" y="2452021"/>
                      <a:pt x="57150" y="2344198"/>
                      <a:pt x="130874" y="2247710"/>
                    </a:cubicBezTo>
                    <a:cubicBezTo>
                      <a:pt x="218694" y="2132648"/>
                      <a:pt x="328136" y="2036635"/>
                      <a:pt x="437197" y="1941195"/>
                    </a:cubicBezTo>
                    <a:cubicBezTo>
                      <a:pt x="529304" y="1860709"/>
                      <a:pt x="623030" y="1779556"/>
                      <a:pt x="737140" y="1736884"/>
                    </a:cubicBezTo>
                    <a:cubicBezTo>
                      <a:pt x="830866" y="1701736"/>
                      <a:pt x="932021" y="1695450"/>
                      <a:pt x="1031843" y="1685068"/>
                    </a:cubicBezTo>
                    <a:cubicBezTo>
                      <a:pt x="1117092" y="1676210"/>
                      <a:pt x="1202055" y="1665160"/>
                      <a:pt x="1287304" y="1655826"/>
                    </a:cubicBezTo>
                    <a:cubicBezTo>
                      <a:pt x="1348931" y="1649063"/>
                      <a:pt x="1410653" y="1643539"/>
                      <a:pt x="1471994" y="1634300"/>
                    </a:cubicBezTo>
                    <a:cubicBezTo>
                      <a:pt x="1618679" y="1612011"/>
                      <a:pt x="1761935" y="1571149"/>
                      <a:pt x="1898237" y="1512665"/>
                    </a:cubicBezTo>
                    <a:cubicBezTo>
                      <a:pt x="2010442" y="1464564"/>
                      <a:pt x="2117503" y="1405128"/>
                      <a:pt x="2229136" y="1355598"/>
                    </a:cubicBezTo>
                    <a:cubicBezTo>
                      <a:pt x="2322481" y="1314164"/>
                      <a:pt x="2418969" y="1280160"/>
                      <a:pt x="2512314" y="1238631"/>
                    </a:cubicBezTo>
                    <a:cubicBezTo>
                      <a:pt x="2599087" y="1199960"/>
                      <a:pt x="2683193" y="1154811"/>
                      <a:pt x="2758535" y="1096994"/>
                    </a:cubicBezTo>
                    <a:cubicBezTo>
                      <a:pt x="2825020" y="1046035"/>
                      <a:pt x="2883789" y="985837"/>
                      <a:pt x="2935510" y="919925"/>
                    </a:cubicBezTo>
                    <a:cubicBezTo>
                      <a:pt x="2992184" y="847725"/>
                      <a:pt x="3039904" y="769144"/>
                      <a:pt x="3081719" y="687419"/>
                    </a:cubicBezTo>
                    <a:cubicBezTo>
                      <a:pt x="3138297" y="576739"/>
                      <a:pt x="3314129" y="116776"/>
                      <a:pt x="335680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</p:grp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1D2F7A6B-9CB6-4AC5-B906-664FC95A17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80400" y="5197178"/>
              <a:ext cx="4211600" cy="1660822"/>
            </a:xfrm>
            <a:custGeom>
              <a:avLst/>
              <a:gdLst>
                <a:gd name="connsiteX0" fmla="*/ 4211600 w 4211600"/>
                <a:gd name="connsiteY0" fmla="*/ 0 h 1660822"/>
                <a:gd name="connsiteX1" fmla="*/ 4211600 w 4211600"/>
                <a:gd name="connsiteY1" fmla="*/ 58430 h 1660822"/>
                <a:gd name="connsiteX2" fmla="*/ 4136524 w 4211600"/>
                <a:gd name="connsiteY2" fmla="*/ 208808 h 1660822"/>
                <a:gd name="connsiteX3" fmla="*/ 3973354 w 4211600"/>
                <a:gd name="connsiteY3" fmla="*/ 437313 h 1660822"/>
                <a:gd name="connsiteX4" fmla="*/ 3884746 w 4211600"/>
                <a:gd name="connsiteY4" fmla="*/ 553613 h 1660822"/>
                <a:gd name="connsiteX5" fmla="*/ 3849435 w 4211600"/>
                <a:gd name="connsiteY5" fmla="*/ 603143 h 1660822"/>
                <a:gd name="connsiteX6" fmla="*/ 3661849 w 4211600"/>
                <a:gd name="connsiteY6" fmla="*/ 819075 h 1660822"/>
                <a:gd name="connsiteX7" fmla="*/ 3402589 w 4211600"/>
                <a:gd name="connsiteY7" fmla="*/ 952996 h 1660822"/>
                <a:gd name="connsiteX8" fmla="*/ 3130202 w 4211600"/>
                <a:gd name="connsiteY8" fmla="*/ 1023386 h 1660822"/>
                <a:gd name="connsiteX9" fmla="*/ 2914657 w 4211600"/>
                <a:gd name="connsiteY9" fmla="*/ 1068058 h 1660822"/>
                <a:gd name="connsiteX10" fmla="*/ 2582149 w 4211600"/>
                <a:gd name="connsiteY10" fmla="*/ 1138924 h 1660822"/>
                <a:gd name="connsiteX11" fmla="*/ 2483958 w 4211600"/>
                <a:gd name="connsiteY11" fmla="*/ 1162356 h 1660822"/>
                <a:gd name="connsiteX12" fmla="*/ 2123750 w 4211600"/>
                <a:gd name="connsiteY12" fmla="*/ 1238651 h 1660822"/>
                <a:gd name="connsiteX13" fmla="*/ 1761444 w 4211600"/>
                <a:gd name="connsiteY13" fmla="*/ 1273417 h 1660822"/>
                <a:gd name="connsiteX14" fmla="*/ 1608382 w 4211600"/>
                <a:gd name="connsiteY14" fmla="*/ 1284466 h 1660822"/>
                <a:gd name="connsiteX15" fmla="*/ 999942 w 4211600"/>
                <a:gd name="connsiteY15" fmla="*/ 1354284 h 1660822"/>
                <a:gd name="connsiteX16" fmla="*/ 484705 w 4211600"/>
                <a:gd name="connsiteY16" fmla="*/ 1450487 h 1660822"/>
                <a:gd name="connsiteX17" fmla="*/ 113310 w 4211600"/>
                <a:gd name="connsiteY17" fmla="*/ 1613700 h 1660822"/>
                <a:gd name="connsiteX18" fmla="*/ 39668 w 4211600"/>
                <a:gd name="connsiteY18" fmla="*/ 1660822 h 1660822"/>
                <a:gd name="connsiteX19" fmla="*/ 0 w 4211600"/>
                <a:gd name="connsiteY19" fmla="*/ 1660822 h 1660822"/>
                <a:gd name="connsiteX20" fmla="*/ 96701 w 4211600"/>
                <a:gd name="connsiteY20" fmla="*/ 1598934 h 1660822"/>
                <a:gd name="connsiteX21" fmla="*/ 474335 w 4211600"/>
                <a:gd name="connsiteY21" fmla="*/ 1433056 h 1660822"/>
                <a:gd name="connsiteX22" fmla="*/ 994299 w 4211600"/>
                <a:gd name="connsiteY22" fmla="*/ 1335806 h 1660822"/>
                <a:gd name="connsiteX23" fmla="*/ 1605231 w 4211600"/>
                <a:gd name="connsiteY23" fmla="*/ 1265702 h 1660822"/>
                <a:gd name="connsiteX24" fmla="*/ 1758819 w 4211600"/>
                <a:gd name="connsiteY24" fmla="*/ 1254558 h 1660822"/>
                <a:gd name="connsiteX25" fmla="*/ 2118106 w 4211600"/>
                <a:gd name="connsiteY25" fmla="*/ 1220077 h 1660822"/>
                <a:gd name="connsiteX26" fmla="*/ 2475557 w 4211600"/>
                <a:gd name="connsiteY26" fmla="*/ 1144353 h 1660822"/>
                <a:gd name="connsiteX27" fmla="*/ 2573878 w 4211600"/>
                <a:gd name="connsiteY27" fmla="*/ 1120827 h 1660822"/>
                <a:gd name="connsiteX28" fmla="*/ 2907437 w 4211600"/>
                <a:gd name="connsiteY28" fmla="*/ 1049675 h 1660822"/>
                <a:gd name="connsiteX29" fmla="*/ 3122589 w 4211600"/>
                <a:gd name="connsiteY29" fmla="*/ 1005098 h 1660822"/>
                <a:gd name="connsiteX30" fmla="*/ 3391169 w 4211600"/>
                <a:gd name="connsiteY30" fmla="*/ 935756 h 1660822"/>
                <a:gd name="connsiteX31" fmla="*/ 3642290 w 4211600"/>
                <a:gd name="connsiteY31" fmla="*/ 806216 h 1660822"/>
                <a:gd name="connsiteX32" fmla="*/ 3825937 w 4211600"/>
                <a:gd name="connsiteY32" fmla="*/ 594475 h 1660822"/>
                <a:gd name="connsiteX33" fmla="*/ 3861381 w 4211600"/>
                <a:gd name="connsiteY33" fmla="*/ 544755 h 1660822"/>
                <a:gd name="connsiteX34" fmla="*/ 3950381 w 4211600"/>
                <a:gd name="connsiteY34" fmla="*/ 427978 h 1660822"/>
                <a:gd name="connsiteX35" fmla="*/ 4112370 w 4211600"/>
                <a:gd name="connsiteY35" fmla="*/ 201378 h 1660822"/>
                <a:gd name="connsiteX36" fmla="*/ 4195989 w 4211600"/>
                <a:gd name="connsiteY36" fmla="*/ 33834 h 166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211600" h="1660822">
                  <a:moveTo>
                    <a:pt x="4211600" y="0"/>
                  </a:moveTo>
                  <a:lnTo>
                    <a:pt x="4211600" y="58430"/>
                  </a:lnTo>
                  <a:lnTo>
                    <a:pt x="4136524" y="208808"/>
                  </a:lnTo>
                  <a:cubicBezTo>
                    <a:pt x="4089791" y="287770"/>
                    <a:pt x="4030588" y="363780"/>
                    <a:pt x="3973354" y="437313"/>
                  </a:cubicBezTo>
                  <a:cubicBezTo>
                    <a:pt x="3943819" y="475222"/>
                    <a:pt x="3913231" y="514465"/>
                    <a:pt x="3884746" y="553613"/>
                  </a:cubicBezTo>
                  <a:cubicBezTo>
                    <a:pt x="3872801" y="569996"/>
                    <a:pt x="3861119" y="586569"/>
                    <a:pt x="3849435" y="603143"/>
                  </a:cubicBezTo>
                  <a:cubicBezTo>
                    <a:pt x="3796665" y="678009"/>
                    <a:pt x="3742187" y="755352"/>
                    <a:pt x="3661849" y="819075"/>
                  </a:cubicBezTo>
                  <a:cubicBezTo>
                    <a:pt x="3596214" y="871176"/>
                    <a:pt x="3509050" y="916230"/>
                    <a:pt x="3402589" y="952996"/>
                  </a:cubicBezTo>
                  <a:cubicBezTo>
                    <a:pt x="3312406" y="984048"/>
                    <a:pt x="3215660" y="1005003"/>
                    <a:pt x="3130202" y="1023386"/>
                  </a:cubicBezTo>
                  <a:cubicBezTo>
                    <a:pt x="3058529" y="1038816"/>
                    <a:pt x="2985412" y="1053675"/>
                    <a:pt x="2914657" y="1068058"/>
                  </a:cubicBezTo>
                  <a:cubicBezTo>
                    <a:pt x="2805176" y="1090251"/>
                    <a:pt x="2692021" y="1113207"/>
                    <a:pt x="2582149" y="1138924"/>
                  </a:cubicBezTo>
                  <a:cubicBezTo>
                    <a:pt x="2549330" y="1146639"/>
                    <a:pt x="2516644" y="1154450"/>
                    <a:pt x="2483958" y="1162356"/>
                  </a:cubicBezTo>
                  <a:cubicBezTo>
                    <a:pt x="2367257" y="1190550"/>
                    <a:pt x="2246621" y="1219601"/>
                    <a:pt x="2123750" y="1238651"/>
                  </a:cubicBezTo>
                  <a:cubicBezTo>
                    <a:pt x="2004294" y="1257129"/>
                    <a:pt x="1880769" y="1265416"/>
                    <a:pt x="1761444" y="1273417"/>
                  </a:cubicBezTo>
                  <a:cubicBezTo>
                    <a:pt x="1711167" y="1276751"/>
                    <a:pt x="1659184" y="1280275"/>
                    <a:pt x="1608382" y="1284466"/>
                  </a:cubicBezTo>
                  <a:cubicBezTo>
                    <a:pt x="1408589" y="1300944"/>
                    <a:pt x="1214570" y="1325805"/>
                    <a:pt x="999942" y="1354284"/>
                  </a:cubicBezTo>
                  <a:cubicBezTo>
                    <a:pt x="826403" y="1377240"/>
                    <a:pt x="647744" y="1400957"/>
                    <a:pt x="484705" y="1450487"/>
                  </a:cubicBezTo>
                  <a:cubicBezTo>
                    <a:pt x="355831" y="1489635"/>
                    <a:pt x="231387" y="1544374"/>
                    <a:pt x="113310" y="1613700"/>
                  </a:cubicBezTo>
                  <a:lnTo>
                    <a:pt x="39668" y="1660822"/>
                  </a:lnTo>
                  <a:lnTo>
                    <a:pt x="0" y="1660822"/>
                  </a:lnTo>
                  <a:lnTo>
                    <a:pt x="96701" y="1598934"/>
                  </a:lnTo>
                  <a:cubicBezTo>
                    <a:pt x="216635" y="1528533"/>
                    <a:pt x="343196" y="1472919"/>
                    <a:pt x="474335" y="1433056"/>
                  </a:cubicBezTo>
                  <a:cubicBezTo>
                    <a:pt x="639999" y="1382669"/>
                    <a:pt x="820102" y="1358856"/>
                    <a:pt x="994299" y="1335806"/>
                  </a:cubicBezTo>
                  <a:cubicBezTo>
                    <a:pt x="1210239" y="1307231"/>
                    <a:pt x="1404650" y="1282275"/>
                    <a:pt x="1605231" y="1265702"/>
                  </a:cubicBezTo>
                  <a:cubicBezTo>
                    <a:pt x="1656428" y="1261511"/>
                    <a:pt x="1708411" y="1257987"/>
                    <a:pt x="1758819" y="1254558"/>
                  </a:cubicBezTo>
                  <a:cubicBezTo>
                    <a:pt x="1877487" y="1246557"/>
                    <a:pt x="2000094" y="1238365"/>
                    <a:pt x="2118106" y="1220077"/>
                  </a:cubicBezTo>
                  <a:cubicBezTo>
                    <a:pt x="2239531" y="1201313"/>
                    <a:pt x="2359513" y="1172357"/>
                    <a:pt x="2475557" y="1144353"/>
                  </a:cubicBezTo>
                  <a:cubicBezTo>
                    <a:pt x="2508243" y="1136448"/>
                    <a:pt x="2541060" y="1128542"/>
                    <a:pt x="2573878" y="1120827"/>
                  </a:cubicBezTo>
                  <a:cubicBezTo>
                    <a:pt x="2684276" y="1094919"/>
                    <a:pt x="2797694" y="1071963"/>
                    <a:pt x="2907437" y="1049675"/>
                  </a:cubicBezTo>
                  <a:cubicBezTo>
                    <a:pt x="2978061" y="1035387"/>
                    <a:pt x="3051178" y="1020528"/>
                    <a:pt x="3122589" y="1005098"/>
                  </a:cubicBezTo>
                  <a:cubicBezTo>
                    <a:pt x="3206997" y="986810"/>
                    <a:pt x="3302823" y="966141"/>
                    <a:pt x="3391169" y="935756"/>
                  </a:cubicBezTo>
                  <a:cubicBezTo>
                    <a:pt x="3494479" y="900132"/>
                    <a:pt x="3578886" y="856508"/>
                    <a:pt x="3642290" y="806216"/>
                  </a:cubicBezTo>
                  <a:cubicBezTo>
                    <a:pt x="3720133" y="744303"/>
                    <a:pt x="3773953" y="668103"/>
                    <a:pt x="3825937" y="594475"/>
                  </a:cubicBezTo>
                  <a:cubicBezTo>
                    <a:pt x="3837621" y="577902"/>
                    <a:pt x="3849435" y="561233"/>
                    <a:pt x="3861381" y="544755"/>
                  </a:cubicBezTo>
                  <a:cubicBezTo>
                    <a:pt x="3889997" y="505416"/>
                    <a:pt x="3920715" y="465983"/>
                    <a:pt x="3950381" y="427978"/>
                  </a:cubicBezTo>
                  <a:cubicBezTo>
                    <a:pt x="4007353" y="354921"/>
                    <a:pt x="4066163" y="279388"/>
                    <a:pt x="4112370" y="201378"/>
                  </a:cubicBezTo>
                  <a:cubicBezTo>
                    <a:pt x="4144662" y="146800"/>
                    <a:pt x="4170785" y="89364"/>
                    <a:pt x="4195989" y="338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  <p:graphicFrame>
        <p:nvGraphicFramePr>
          <p:cNvPr id="7" name="Объект 2">
            <a:extLst>
              <a:ext uri="{FF2B5EF4-FFF2-40B4-BE49-F238E27FC236}">
                <a16:creationId xmlns:a16="http://schemas.microsoft.com/office/drawing/2014/main" id="{3D324478-6F3D-40BF-9AD7-A05BD12325A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0623052"/>
              </p:ext>
            </p:extLst>
          </p:nvPr>
        </p:nvGraphicFramePr>
        <p:xfrm>
          <a:off x="5408988" y="341165"/>
          <a:ext cx="6173409" cy="58434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4272330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8651CFA9-6065-4243-AC48-858E35978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7962AE0-6A1C-4B76-9D52-10E5E6D7D3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grpSp>
        <p:nvGrpSpPr>
          <p:cNvPr id="14" name="Top left">
            <a:extLst>
              <a:ext uri="{FF2B5EF4-FFF2-40B4-BE49-F238E27FC236}">
                <a16:creationId xmlns:a16="http://schemas.microsoft.com/office/drawing/2014/main" id="{F73EC8D8-C118-4A24-B3A2-F22636F209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425" y="-1543"/>
            <a:ext cx="2198951" cy="3349518"/>
            <a:chOff x="10849" y="-3086"/>
            <a:chExt cx="2198951" cy="3349518"/>
          </a:xfrm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33A839E4-FE02-4C32-B9F7-07884043E9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692844" y="-3086"/>
              <a:ext cx="1326111" cy="597603"/>
            </a:xfrm>
            <a:custGeom>
              <a:avLst/>
              <a:gdLst>
                <a:gd name="connsiteX0" fmla="*/ 741051 w 1482102"/>
                <a:gd name="connsiteY0" fmla="*/ 0 h 679363"/>
                <a:gd name="connsiteX1" fmla="*/ 1473822 w 1482102"/>
                <a:gd name="connsiteY1" fmla="*/ 597226 h 679363"/>
                <a:gd name="connsiteX2" fmla="*/ 1482102 w 1482102"/>
                <a:gd name="connsiteY2" fmla="*/ 679363 h 679363"/>
                <a:gd name="connsiteX3" fmla="*/ 0 w 1482102"/>
                <a:gd name="connsiteY3" fmla="*/ 679363 h 679363"/>
                <a:gd name="connsiteX4" fmla="*/ 8280 w 1482102"/>
                <a:gd name="connsiteY4" fmla="*/ 597226 h 679363"/>
                <a:gd name="connsiteX5" fmla="*/ 741051 w 1482102"/>
                <a:gd name="connsiteY5" fmla="*/ 0 h 679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82102" h="679363">
                  <a:moveTo>
                    <a:pt x="741051" y="0"/>
                  </a:moveTo>
                  <a:cubicBezTo>
                    <a:pt x="1102506" y="0"/>
                    <a:pt x="1404077" y="256390"/>
                    <a:pt x="1473822" y="597226"/>
                  </a:cubicBezTo>
                  <a:lnTo>
                    <a:pt x="1482102" y="679363"/>
                  </a:lnTo>
                  <a:lnTo>
                    <a:pt x="0" y="679363"/>
                  </a:lnTo>
                  <a:lnTo>
                    <a:pt x="8280" y="597226"/>
                  </a:lnTo>
                  <a:cubicBezTo>
                    <a:pt x="78025" y="256390"/>
                    <a:pt x="379596" y="0"/>
                    <a:pt x="74105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endParaRPr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9C10340A-FCF2-4B86-A53A-4AC07E6CFB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9394" y="15241"/>
              <a:ext cx="2190406" cy="3331191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2E85F37B-D9B1-4701-B54A-A91E836FA9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15178"/>
              <a:ext cx="1978674" cy="307495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227C5295-7462-4E42-B19A-682465F9FB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5092" y="15178"/>
              <a:ext cx="1566146" cy="2737264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712C31CF-3625-4E9F-99FC-C7AA5BBA88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15178"/>
              <a:ext cx="1368431" cy="2644975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36EDCF2F-2C4B-4D4B-964F-F640BCDCE8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8825" y="543780"/>
              <a:ext cx="494287" cy="1905590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21B0354D-2FFC-40F9-91E5-A83DDD770D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672286"/>
              <a:ext cx="396930" cy="1690303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E4F4CED2-0CA8-4824-93F0-00BE4C7D1A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3002" y="881264"/>
              <a:ext cx="258791" cy="1336561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</p:grp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78DBCB5-A31A-B246-BD20-A85E49ADB0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4468" y="585329"/>
            <a:ext cx="3980254" cy="5577934"/>
          </a:xfrm>
        </p:spPr>
        <p:txBody>
          <a:bodyPr>
            <a:normAutofit/>
          </a:bodyPr>
          <a:lstStyle/>
          <a:p>
            <a:r>
              <a:rPr lang="ru-RU" dirty="0"/>
              <a:t>План оплаты </a:t>
            </a:r>
          </a:p>
        </p:txBody>
      </p:sp>
      <p:grpSp>
        <p:nvGrpSpPr>
          <p:cNvPr id="24" name="Bottom Right">
            <a:extLst>
              <a:ext uri="{FF2B5EF4-FFF2-40B4-BE49-F238E27FC236}">
                <a16:creationId xmlns:a16="http://schemas.microsoft.com/office/drawing/2014/main" id="{3BA0B410-FA41-4CD6-A923-146E029BBB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974976" y="3278144"/>
            <a:ext cx="4211600" cy="3581399"/>
            <a:chOff x="7980400" y="3276601"/>
            <a:chExt cx="4211600" cy="3581399"/>
          </a:xfrm>
        </p:grpSpPr>
        <p:grpSp>
          <p:nvGrpSpPr>
            <p:cNvPr id="25" name="Graphic 157">
              <a:extLst>
                <a:ext uri="{FF2B5EF4-FFF2-40B4-BE49-F238E27FC236}">
                  <a16:creationId xmlns:a16="http://schemas.microsoft.com/office/drawing/2014/main" id="{2448B270-CA89-4A7C-8CFC-8237ED03AE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8662740" y="3276601"/>
              <a:ext cx="3529260" cy="3581396"/>
              <a:chOff x="4114800" y="1423987"/>
              <a:chExt cx="3961542" cy="4007547"/>
            </a:xfrm>
            <a:noFill/>
          </p:grpSpPr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BD2ED6FF-1F6E-4BF0-BFFF-5CB8D36F14F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114800" y="1423987"/>
                <a:ext cx="3946874" cy="3989641"/>
              </a:xfrm>
              <a:custGeom>
                <a:avLst/>
                <a:gdLst>
                  <a:gd name="connsiteX0" fmla="*/ 0 w 3946874"/>
                  <a:gd name="connsiteY0" fmla="*/ 3989641 h 3989641"/>
                  <a:gd name="connsiteX1" fmla="*/ 79439 w 3946874"/>
                  <a:gd name="connsiteY1" fmla="*/ 3891153 h 3989641"/>
                  <a:gd name="connsiteX2" fmla="*/ 297371 w 3946874"/>
                  <a:gd name="connsiteY2" fmla="*/ 3626930 h 3989641"/>
                  <a:gd name="connsiteX3" fmla="*/ 454343 w 3946874"/>
                  <a:gd name="connsiteY3" fmla="*/ 3440335 h 3989641"/>
                  <a:gd name="connsiteX4" fmla="*/ 622363 w 3946874"/>
                  <a:gd name="connsiteY4" fmla="*/ 3290697 h 3989641"/>
                  <a:gd name="connsiteX5" fmla="*/ 927068 w 3946874"/>
                  <a:gd name="connsiteY5" fmla="*/ 3087434 h 3989641"/>
                  <a:gd name="connsiteX6" fmla="*/ 1176338 w 3946874"/>
                  <a:gd name="connsiteY6" fmla="*/ 2915603 h 3989641"/>
                  <a:gd name="connsiteX7" fmla="*/ 1394270 w 3946874"/>
                  <a:gd name="connsiteY7" fmla="*/ 2780729 h 3989641"/>
                  <a:gd name="connsiteX8" fmla="*/ 1601057 w 3946874"/>
                  <a:gd name="connsiteY8" fmla="*/ 2723483 h 3989641"/>
                  <a:gd name="connsiteX9" fmla="*/ 1756220 w 3946874"/>
                  <a:gd name="connsiteY9" fmla="*/ 2743772 h 3989641"/>
                  <a:gd name="connsiteX10" fmla="*/ 1889189 w 3946874"/>
                  <a:gd name="connsiteY10" fmla="*/ 2765965 h 3989641"/>
                  <a:gd name="connsiteX11" fmla="*/ 2007394 w 3946874"/>
                  <a:gd name="connsiteY11" fmla="*/ 2765965 h 3989641"/>
                  <a:gd name="connsiteX12" fmla="*/ 2184654 w 3946874"/>
                  <a:gd name="connsiteY12" fmla="*/ 2671763 h 3989641"/>
                  <a:gd name="connsiteX13" fmla="*/ 2372773 w 3946874"/>
                  <a:gd name="connsiteY13" fmla="*/ 2538984 h 3989641"/>
                  <a:gd name="connsiteX14" fmla="*/ 2439543 w 3946874"/>
                  <a:gd name="connsiteY14" fmla="*/ 2510504 h 3989641"/>
                  <a:gd name="connsiteX15" fmla="*/ 2650617 w 3946874"/>
                  <a:gd name="connsiteY15" fmla="*/ 2434781 h 3989641"/>
                  <a:gd name="connsiteX16" fmla="*/ 2785110 w 3946874"/>
                  <a:gd name="connsiteY16" fmla="*/ 2383060 h 3989641"/>
                  <a:gd name="connsiteX17" fmla="*/ 2897315 w 3946874"/>
                  <a:gd name="connsiteY17" fmla="*/ 2318861 h 3989641"/>
                  <a:gd name="connsiteX18" fmla="*/ 2997994 w 3946874"/>
                  <a:gd name="connsiteY18" fmla="*/ 2226183 h 3989641"/>
                  <a:gd name="connsiteX19" fmla="*/ 3061240 w 3946874"/>
                  <a:gd name="connsiteY19" fmla="*/ 2141506 h 3989641"/>
                  <a:gd name="connsiteX20" fmla="*/ 3152108 w 3946874"/>
                  <a:gd name="connsiteY20" fmla="*/ 2005203 h 3989641"/>
                  <a:gd name="connsiteX21" fmla="*/ 3274124 w 3946874"/>
                  <a:gd name="connsiteY21" fmla="*/ 1871567 h 3989641"/>
                  <a:gd name="connsiteX22" fmla="*/ 3388138 w 3946874"/>
                  <a:gd name="connsiteY22" fmla="*/ 1770888 h 3989641"/>
                  <a:gd name="connsiteX23" fmla="*/ 3466529 w 3946874"/>
                  <a:gd name="connsiteY23" fmla="*/ 1679162 h 3989641"/>
                  <a:gd name="connsiteX24" fmla="*/ 3538633 w 3946874"/>
                  <a:gd name="connsiteY24" fmla="*/ 1551718 h 3989641"/>
                  <a:gd name="connsiteX25" fmla="*/ 3588544 w 3946874"/>
                  <a:gd name="connsiteY25" fmla="*/ 1376172 h 3989641"/>
                  <a:gd name="connsiteX26" fmla="*/ 3597402 w 3946874"/>
                  <a:gd name="connsiteY26" fmla="*/ 1293305 h 3989641"/>
                  <a:gd name="connsiteX27" fmla="*/ 3721227 w 3946874"/>
                  <a:gd name="connsiteY27" fmla="*/ 880491 h 3989641"/>
                  <a:gd name="connsiteX28" fmla="*/ 3761137 w 3946874"/>
                  <a:gd name="connsiteY28" fmla="*/ 463677 h 3989641"/>
                  <a:gd name="connsiteX29" fmla="*/ 3946874 w 3946874"/>
                  <a:gd name="connsiteY29" fmla="*/ 0 h 3989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946874" h="3989641">
                    <a:moveTo>
                      <a:pt x="0" y="3989641"/>
                    </a:moveTo>
                    <a:cubicBezTo>
                      <a:pt x="19050" y="3957257"/>
                      <a:pt x="50959" y="3916013"/>
                      <a:pt x="79439" y="3891153"/>
                    </a:cubicBezTo>
                    <a:cubicBezTo>
                      <a:pt x="165544" y="3815906"/>
                      <a:pt x="227933" y="3717989"/>
                      <a:pt x="297371" y="3626930"/>
                    </a:cubicBezTo>
                    <a:cubicBezTo>
                      <a:pt x="346615" y="3562255"/>
                      <a:pt x="398050" y="3499009"/>
                      <a:pt x="454343" y="3440335"/>
                    </a:cubicBezTo>
                    <a:cubicBezTo>
                      <a:pt x="506349" y="3386042"/>
                      <a:pt x="562642" y="3336227"/>
                      <a:pt x="622363" y="3290697"/>
                    </a:cubicBezTo>
                    <a:cubicBezTo>
                      <a:pt x="719519" y="3216688"/>
                      <a:pt x="824960" y="3154585"/>
                      <a:pt x="927068" y="3087434"/>
                    </a:cubicBezTo>
                    <a:cubicBezTo>
                      <a:pt x="1011365" y="3031998"/>
                      <a:pt x="1093565" y="2973324"/>
                      <a:pt x="1176338" y="2915603"/>
                    </a:cubicBezTo>
                    <a:cubicBezTo>
                      <a:pt x="1246537" y="2866644"/>
                      <a:pt x="1317308" y="2818066"/>
                      <a:pt x="1394270" y="2780729"/>
                    </a:cubicBezTo>
                    <a:cubicBezTo>
                      <a:pt x="1459421" y="2749106"/>
                      <a:pt x="1528763" y="2724436"/>
                      <a:pt x="1601057" y="2723483"/>
                    </a:cubicBezTo>
                    <a:cubicBezTo>
                      <a:pt x="1653350" y="2722721"/>
                      <a:pt x="1704785" y="2733485"/>
                      <a:pt x="1756220" y="2743772"/>
                    </a:cubicBezTo>
                    <a:cubicBezTo>
                      <a:pt x="1800320" y="2752630"/>
                      <a:pt x="1844612" y="2760250"/>
                      <a:pt x="1889189" y="2765965"/>
                    </a:cubicBezTo>
                    <a:cubicBezTo>
                      <a:pt x="1928622" y="2771013"/>
                      <a:pt x="1968437" y="2773299"/>
                      <a:pt x="2007394" y="2765965"/>
                    </a:cubicBezTo>
                    <a:cubicBezTo>
                      <a:pt x="2073878" y="2753487"/>
                      <a:pt x="2130647" y="2712911"/>
                      <a:pt x="2184654" y="2671763"/>
                    </a:cubicBezTo>
                    <a:cubicBezTo>
                      <a:pt x="2245900" y="2625090"/>
                      <a:pt x="2304002" y="2573465"/>
                      <a:pt x="2372773" y="2538984"/>
                    </a:cubicBezTo>
                    <a:cubicBezTo>
                      <a:pt x="2394395" y="2528126"/>
                      <a:pt x="2416874" y="2518982"/>
                      <a:pt x="2439543" y="2510504"/>
                    </a:cubicBezTo>
                    <a:cubicBezTo>
                      <a:pt x="2509552" y="2484215"/>
                      <a:pt x="2580037" y="2459450"/>
                      <a:pt x="2650617" y="2434781"/>
                    </a:cubicBezTo>
                    <a:cubicBezTo>
                      <a:pt x="2695956" y="2418874"/>
                      <a:pt x="2741295" y="2402872"/>
                      <a:pt x="2785110" y="2383060"/>
                    </a:cubicBezTo>
                    <a:cubicBezTo>
                      <a:pt x="2824448" y="2365248"/>
                      <a:pt x="2862358" y="2344198"/>
                      <a:pt x="2897315" y="2318861"/>
                    </a:cubicBezTo>
                    <a:cubicBezTo>
                      <a:pt x="2934367" y="2292096"/>
                      <a:pt x="2968085" y="2260854"/>
                      <a:pt x="2997994" y="2226183"/>
                    </a:cubicBezTo>
                    <a:cubicBezTo>
                      <a:pt x="3020949" y="2199513"/>
                      <a:pt x="3041714" y="2170938"/>
                      <a:pt x="3061240" y="2141506"/>
                    </a:cubicBezTo>
                    <a:cubicBezTo>
                      <a:pt x="3091529" y="2095976"/>
                      <a:pt x="3119533" y="2049018"/>
                      <a:pt x="3152108" y="2005203"/>
                    </a:cubicBezTo>
                    <a:cubicBezTo>
                      <a:pt x="3188113" y="1956626"/>
                      <a:pt x="3229261" y="1912144"/>
                      <a:pt x="3274124" y="1871567"/>
                    </a:cubicBezTo>
                    <a:cubicBezTo>
                      <a:pt x="3311747" y="1837563"/>
                      <a:pt x="3351848" y="1806321"/>
                      <a:pt x="3388138" y="1770888"/>
                    </a:cubicBezTo>
                    <a:cubicBezTo>
                      <a:pt x="3416999" y="1742694"/>
                      <a:pt x="3443002" y="1711833"/>
                      <a:pt x="3466529" y="1679162"/>
                    </a:cubicBezTo>
                    <a:cubicBezTo>
                      <a:pt x="3495008" y="1639348"/>
                      <a:pt x="3519392" y="1596771"/>
                      <a:pt x="3538633" y="1551718"/>
                    </a:cubicBezTo>
                    <a:cubicBezTo>
                      <a:pt x="3562731" y="1495616"/>
                      <a:pt x="3578924" y="1436465"/>
                      <a:pt x="3588544" y="1376172"/>
                    </a:cubicBezTo>
                    <a:cubicBezTo>
                      <a:pt x="3592925" y="1348740"/>
                      <a:pt x="3595688" y="1321022"/>
                      <a:pt x="3597402" y="1293305"/>
                    </a:cubicBezTo>
                    <a:cubicBezTo>
                      <a:pt x="3605974" y="1155859"/>
                      <a:pt x="3717703" y="1018127"/>
                      <a:pt x="3721227" y="880491"/>
                    </a:cubicBezTo>
                    <a:cubicBezTo>
                      <a:pt x="3724751" y="740855"/>
                      <a:pt x="3743135" y="602171"/>
                      <a:pt x="3761137" y="463677"/>
                    </a:cubicBezTo>
                    <a:cubicBezTo>
                      <a:pt x="3776186" y="347758"/>
                      <a:pt x="3934968" y="116205"/>
                      <a:pt x="3946874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2F2CCA35-C35D-416B-A083-A167138A579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395978" y="2441733"/>
                <a:ext cx="3665410" cy="2985611"/>
              </a:xfrm>
              <a:custGeom>
                <a:avLst/>
                <a:gdLst>
                  <a:gd name="connsiteX0" fmla="*/ 0 w 3665410"/>
                  <a:gd name="connsiteY0" fmla="*/ 2985611 h 2985611"/>
                  <a:gd name="connsiteX1" fmla="*/ 166211 w 3665410"/>
                  <a:gd name="connsiteY1" fmla="*/ 2699766 h 2985611"/>
                  <a:gd name="connsiteX2" fmla="*/ 397002 w 3665410"/>
                  <a:gd name="connsiteY2" fmla="*/ 2414969 h 2985611"/>
                  <a:gd name="connsiteX3" fmla="*/ 620173 w 3665410"/>
                  <a:gd name="connsiteY3" fmla="*/ 2237899 h 2985611"/>
                  <a:gd name="connsiteX4" fmla="*/ 823341 w 3665410"/>
                  <a:gd name="connsiteY4" fmla="*/ 2085499 h 2985611"/>
                  <a:gd name="connsiteX5" fmla="*/ 1089565 w 3665410"/>
                  <a:gd name="connsiteY5" fmla="*/ 1911477 h 2985611"/>
                  <a:gd name="connsiteX6" fmla="*/ 1145000 w 3665410"/>
                  <a:gd name="connsiteY6" fmla="*/ 1886807 h 2985611"/>
                  <a:gd name="connsiteX7" fmla="*/ 1375791 w 3665410"/>
                  <a:gd name="connsiteY7" fmla="*/ 1842135 h 2985611"/>
                  <a:gd name="connsiteX8" fmla="*/ 1486567 w 3665410"/>
                  <a:gd name="connsiteY8" fmla="*/ 1857566 h 2985611"/>
                  <a:gd name="connsiteX9" fmla="*/ 1568101 w 3665410"/>
                  <a:gd name="connsiteY9" fmla="*/ 1871377 h 2985611"/>
                  <a:gd name="connsiteX10" fmla="*/ 1810607 w 3665410"/>
                  <a:gd name="connsiteY10" fmla="*/ 1871377 h 2985611"/>
                  <a:gd name="connsiteX11" fmla="*/ 1997964 w 3665410"/>
                  <a:gd name="connsiteY11" fmla="*/ 1790605 h 2985611"/>
                  <a:gd name="connsiteX12" fmla="*/ 2109883 w 3665410"/>
                  <a:gd name="connsiteY12" fmla="*/ 1702784 h 2985611"/>
                  <a:gd name="connsiteX13" fmla="*/ 2321433 w 3665410"/>
                  <a:gd name="connsiteY13" fmla="*/ 1552384 h 2985611"/>
                  <a:gd name="connsiteX14" fmla="*/ 2558891 w 3665410"/>
                  <a:gd name="connsiteY14" fmla="*/ 1453420 h 2985611"/>
                  <a:gd name="connsiteX15" fmla="*/ 2709767 w 3665410"/>
                  <a:gd name="connsiteY15" fmla="*/ 1377887 h 2985611"/>
                  <a:gd name="connsiteX16" fmla="*/ 2885408 w 3665410"/>
                  <a:gd name="connsiteY16" fmla="*/ 1237393 h 2985611"/>
                  <a:gd name="connsiteX17" fmla="*/ 3017711 w 3665410"/>
                  <a:gd name="connsiteY17" fmla="*/ 1072229 h 2985611"/>
                  <a:gd name="connsiteX18" fmla="*/ 3150680 w 3665410"/>
                  <a:gd name="connsiteY18" fmla="*/ 921830 h 2985611"/>
                  <a:gd name="connsiteX19" fmla="*/ 3255169 w 3665410"/>
                  <a:gd name="connsiteY19" fmla="*/ 801815 h 2985611"/>
                  <a:gd name="connsiteX20" fmla="*/ 3339275 w 3665410"/>
                  <a:gd name="connsiteY20" fmla="*/ 694182 h 2985611"/>
                  <a:gd name="connsiteX21" fmla="*/ 3409188 w 3665410"/>
                  <a:gd name="connsiteY21" fmla="*/ 546926 h 2985611"/>
                  <a:gd name="connsiteX22" fmla="*/ 3464243 w 3665410"/>
                  <a:gd name="connsiteY22" fmla="*/ 347663 h 2985611"/>
                  <a:gd name="connsiteX23" fmla="*/ 3665411 w 3665410"/>
                  <a:gd name="connsiteY23" fmla="*/ 0 h 298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665410" h="2985611">
                    <a:moveTo>
                      <a:pt x="0" y="2985611"/>
                    </a:moveTo>
                    <a:cubicBezTo>
                      <a:pt x="0" y="2985611"/>
                      <a:pt x="86773" y="2802827"/>
                      <a:pt x="166211" y="2699766"/>
                    </a:cubicBezTo>
                    <a:cubicBezTo>
                      <a:pt x="240983" y="2602706"/>
                      <a:pt x="309182" y="2500122"/>
                      <a:pt x="397002" y="2414969"/>
                    </a:cubicBezTo>
                    <a:cubicBezTo>
                      <a:pt x="465296" y="2348865"/>
                      <a:pt x="543592" y="2294477"/>
                      <a:pt x="620173" y="2237899"/>
                    </a:cubicBezTo>
                    <a:cubicBezTo>
                      <a:pt x="688277" y="2187607"/>
                      <a:pt x="755333" y="2135886"/>
                      <a:pt x="823341" y="2085499"/>
                    </a:cubicBezTo>
                    <a:cubicBezTo>
                      <a:pt x="908685" y="2022253"/>
                      <a:pt x="994791" y="1959197"/>
                      <a:pt x="1089565" y="1911477"/>
                    </a:cubicBezTo>
                    <a:cubicBezTo>
                      <a:pt x="1107662" y="1902428"/>
                      <a:pt x="1126141" y="1894141"/>
                      <a:pt x="1145000" y="1886807"/>
                    </a:cubicBezTo>
                    <a:cubicBezTo>
                      <a:pt x="1218819" y="1858232"/>
                      <a:pt x="1296924" y="1838611"/>
                      <a:pt x="1375791" y="1842135"/>
                    </a:cubicBezTo>
                    <a:cubicBezTo>
                      <a:pt x="1413129" y="1843754"/>
                      <a:pt x="1449896" y="1850422"/>
                      <a:pt x="1486567" y="1857566"/>
                    </a:cubicBezTo>
                    <a:cubicBezTo>
                      <a:pt x="1513618" y="1862804"/>
                      <a:pt x="1540859" y="1867376"/>
                      <a:pt x="1568101" y="1871377"/>
                    </a:cubicBezTo>
                    <a:cubicBezTo>
                      <a:pt x="1648778" y="1883188"/>
                      <a:pt x="1730978" y="1887665"/>
                      <a:pt x="1810607" y="1871377"/>
                    </a:cubicBezTo>
                    <a:cubicBezTo>
                      <a:pt x="1877854" y="1857661"/>
                      <a:pt x="1941100" y="1829086"/>
                      <a:pt x="1997964" y="1790605"/>
                    </a:cubicBezTo>
                    <a:cubicBezTo>
                      <a:pt x="2037302" y="1764030"/>
                      <a:pt x="2073497" y="1733264"/>
                      <a:pt x="2109883" y="1702784"/>
                    </a:cubicBezTo>
                    <a:cubicBezTo>
                      <a:pt x="2176367" y="1647063"/>
                      <a:pt x="2244852" y="1593151"/>
                      <a:pt x="2321433" y="1552384"/>
                    </a:cubicBezTo>
                    <a:cubicBezTo>
                      <a:pt x="2397157" y="1512094"/>
                      <a:pt x="2479548" y="1486281"/>
                      <a:pt x="2558891" y="1453420"/>
                    </a:cubicBezTo>
                    <a:cubicBezTo>
                      <a:pt x="2610898" y="1431798"/>
                      <a:pt x="2661571" y="1407033"/>
                      <a:pt x="2709767" y="1377887"/>
                    </a:cubicBezTo>
                    <a:cubicBezTo>
                      <a:pt x="2774252" y="1338929"/>
                      <a:pt x="2834069" y="1292447"/>
                      <a:pt x="2885408" y="1237393"/>
                    </a:cubicBezTo>
                    <a:cubicBezTo>
                      <a:pt x="2933605" y="1185767"/>
                      <a:pt x="2973324" y="1127093"/>
                      <a:pt x="3017711" y="1072229"/>
                    </a:cubicBezTo>
                    <a:cubicBezTo>
                      <a:pt x="3059811" y="1020223"/>
                      <a:pt x="3105912" y="971645"/>
                      <a:pt x="3150680" y="921830"/>
                    </a:cubicBezTo>
                    <a:cubicBezTo>
                      <a:pt x="3186113" y="882396"/>
                      <a:pt x="3220593" y="842010"/>
                      <a:pt x="3255169" y="801815"/>
                    </a:cubicBezTo>
                    <a:cubicBezTo>
                      <a:pt x="3284887" y="767239"/>
                      <a:pt x="3314605" y="732473"/>
                      <a:pt x="3339275" y="694182"/>
                    </a:cubicBezTo>
                    <a:cubicBezTo>
                      <a:pt x="3368707" y="648367"/>
                      <a:pt x="3390138" y="597980"/>
                      <a:pt x="3409188" y="546926"/>
                    </a:cubicBezTo>
                    <a:cubicBezTo>
                      <a:pt x="3433382" y="482156"/>
                      <a:pt x="3453384" y="415861"/>
                      <a:pt x="3464243" y="347663"/>
                    </a:cubicBezTo>
                    <a:cubicBezTo>
                      <a:pt x="3476244" y="272224"/>
                      <a:pt x="3661696" y="76295"/>
                      <a:pt x="366541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70FAEE04-D524-4356-8CFE-091D44ED18F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790402" y="5229700"/>
                <a:ext cx="285940" cy="199072"/>
              </a:xfrm>
              <a:custGeom>
                <a:avLst/>
                <a:gdLst>
                  <a:gd name="connsiteX0" fmla="*/ 0 w 285940"/>
                  <a:gd name="connsiteY0" fmla="*/ 199073 h 199072"/>
                  <a:gd name="connsiteX1" fmla="*/ 285940 w 285940"/>
                  <a:gd name="connsiteY1" fmla="*/ 0 h 199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5940" h="199072">
                    <a:moveTo>
                      <a:pt x="0" y="199073"/>
                    </a:moveTo>
                    <a:cubicBezTo>
                      <a:pt x="0" y="199073"/>
                      <a:pt x="242125" y="39243"/>
                      <a:pt x="28594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5F641E2E-FB37-449C-96DA-945907C7590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393114" y="5049773"/>
                <a:ext cx="655796" cy="381190"/>
              </a:xfrm>
              <a:custGeom>
                <a:avLst/>
                <a:gdLst>
                  <a:gd name="connsiteX0" fmla="*/ 0 w 655796"/>
                  <a:gd name="connsiteY0" fmla="*/ 381190 h 381190"/>
                  <a:gd name="connsiteX1" fmla="*/ 655796 w 655796"/>
                  <a:gd name="connsiteY1" fmla="*/ 0 h 381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55796" h="381190">
                    <a:moveTo>
                      <a:pt x="0" y="381190"/>
                    </a:moveTo>
                    <a:cubicBezTo>
                      <a:pt x="0" y="381190"/>
                      <a:pt x="461105" y="172117"/>
                      <a:pt x="65579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283CE73A-E65A-44EA-9C23-C6F2137AFBD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154072" y="3867816"/>
                <a:ext cx="2907315" cy="1544764"/>
              </a:xfrm>
              <a:custGeom>
                <a:avLst/>
                <a:gdLst>
                  <a:gd name="connsiteX0" fmla="*/ 0 w 2907315"/>
                  <a:gd name="connsiteY0" fmla="*/ 1544764 h 1544764"/>
                  <a:gd name="connsiteX1" fmla="*/ 201644 w 2907315"/>
                  <a:gd name="connsiteY1" fmla="*/ 1352550 h 1544764"/>
                  <a:gd name="connsiteX2" fmla="*/ 423196 w 2907315"/>
                  <a:gd name="connsiteY2" fmla="*/ 1196054 h 1544764"/>
                  <a:gd name="connsiteX3" fmla="*/ 782193 w 2907315"/>
                  <a:gd name="connsiteY3" fmla="*/ 1099947 h 1544764"/>
                  <a:gd name="connsiteX4" fmla="*/ 1052513 w 2907315"/>
                  <a:gd name="connsiteY4" fmla="*/ 1042321 h 1544764"/>
                  <a:gd name="connsiteX5" fmla="*/ 1311783 w 2907315"/>
                  <a:gd name="connsiteY5" fmla="*/ 1056037 h 1544764"/>
                  <a:gd name="connsiteX6" fmla="*/ 1484662 w 2907315"/>
                  <a:gd name="connsiteY6" fmla="*/ 1083469 h 1544764"/>
                  <a:gd name="connsiteX7" fmla="*/ 1788224 w 2907315"/>
                  <a:gd name="connsiteY7" fmla="*/ 1023080 h 1544764"/>
                  <a:gd name="connsiteX8" fmla="*/ 2269045 w 2907315"/>
                  <a:gd name="connsiteY8" fmla="*/ 734758 h 1544764"/>
                  <a:gd name="connsiteX9" fmla="*/ 2534984 w 2907315"/>
                  <a:gd name="connsiteY9" fmla="*/ 572738 h 1544764"/>
                  <a:gd name="connsiteX10" fmla="*/ 2907316 w 2907315"/>
                  <a:gd name="connsiteY10" fmla="*/ 0 h 1544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07315" h="1544764">
                    <a:moveTo>
                      <a:pt x="0" y="1544764"/>
                    </a:moveTo>
                    <a:cubicBezTo>
                      <a:pt x="0" y="1544764"/>
                      <a:pt x="98012" y="1443990"/>
                      <a:pt x="201644" y="1352550"/>
                    </a:cubicBezTo>
                    <a:cubicBezTo>
                      <a:pt x="271272" y="1291209"/>
                      <a:pt x="343662" y="1234249"/>
                      <a:pt x="423196" y="1196054"/>
                    </a:cubicBezTo>
                    <a:cubicBezTo>
                      <a:pt x="537591" y="1141095"/>
                      <a:pt x="661226" y="1127189"/>
                      <a:pt x="782193" y="1099947"/>
                    </a:cubicBezTo>
                    <a:cubicBezTo>
                      <a:pt x="872300" y="1079659"/>
                      <a:pt x="961358" y="1051370"/>
                      <a:pt x="1052513" y="1042321"/>
                    </a:cubicBezTo>
                    <a:cubicBezTo>
                      <a:pt x="1139000" y="1033653"/>
                      <a:pt x="1225868" y="1040321"/>
                      <a:pt x="1311783" y="1056037"/>
                    </a:cubicBezTo>
                    <a:cubicBezTo>
                      <a:pt x="1369314" y="1066609"/>
                      <a:pt x="1426559" y="1079373"/>
                      <a:pt x="1484662" y="1083469"/>
                    </a:cubicBezTo>
                    <a:cubicBezTo>
                      <a:pt x="1587913" y="1090803"/>
                      <a:pt x="1690402" y="1064800"/>
                      <a:pt x="1788224" y="1023080"/>
                    </a:cubicBezTo>
                    <a:cubicBezTo>
                      <a:pt x="1956721" y="951262"/>
                      <a:pt x="2106549" y="825722"/>
                      <a:pt x="2269045" y="734758"/>
                    </a:cubicBezTo>
                    <a:cubicBezTo>
                      <a:pt x="2359438" y="684181"/>
                      <a:pt x="2452497" y="640556"/>
                      <a:pt x="2534984" y="572738"/>
                    </a:cubicBezTo>
                    <a:cubicBezTo>
                      <a:pt x="2673001" y="459391"/>
                      <a:pt x="2847023" y="191453"/>
                      <a:pt x="290731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41745A30-6979-4D1D-A629-E7C0C6A5352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07946" y="3479100"/>
                <a:ext cx="3168300" cy="1952434"/>
              </a:xfrm>
              <a:custGeom>
                <a:avLst/>
                <a:gdLst>
                  <a:gd name="connsiteX0" fmla="*/ 0 w 3168300"/>
                  <a:gd name="connsiteY0" fmla="*/ 1952435 h 1952434"/>
                  <a:gd name="connsiteX1" fmla="*/ 202121 w 3168300"/>
                  <a:gd name="connsiteY1" fmla="*/ 1687068 h 1952434"/>
                  <a:gd name="connsiteX2" fmla="*/ 545116 w 3168300"/>
                  <a:gd name="connsiteY2" fmla="*/ 1450277 h 1952434"/>
                  <a:gd name="connsiteX3" fmla="*/ 906780 w 3168300"/>
                  <a:gd name="connsiteY3" fmla="*/ 1354455 h 1952434"/>
                  <a:gd name="connsiteX4" fmla="*/ 1332262 w 3168300"/>
                  <a:gd name="connsiteY4" fmla="*/ 1285304 h 1952434"/>
                  <a:gd name="connsiteX5" fmla="*/ 1691259 w 3168300"/>
                  <a:gd name="connsiteY5" fmla="*/ 1240060 h 1952434"/>
                  <a:gd name="connsiteX6" fmla="*/ 2010346 w 3168300"/>
                  <a:gd name="connsiteY6" fmla="*/ 1141667 h 1952434"/>
                  <a:gd name="connsiteX7" fmla="*/ 2393252 w 3168300"/>
                  <a:gd name="connsiteY7" fmla="*/ 1027271 h 1952434"/>
                  <a:gd name="connsiteX8" fmla="*/ 2582037 w 3168300"/>
                  <a:gd name="connsiteY8" fmla="*/ 958120 h 1952434"/>
                  <a:gd name="connsiteX9" fmla="*/ 2760155 w 3168300"/>
                  <a:gd name="connsiteY9" fmla="*/ 827723 h 1952434"/>
                  <a:gd name="connsiteX10" fmla="*/ 2914364 w 3168300"/>
                  <a:gd name="connsiteY10" fmla="*/ 567023 h 1952434"/>
                  <a:gd name="connsiteX11" fmla="*/ 3168301 w 3168300"/>
                  <a:gd name="connsiteY11" fmla="*/ 0 h 1952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168300" h="1952434">
                    <a:moveTo>
                      <a:pt x="0" y="1952435"/>
                    </a:moveTo>
                    <a:cubicBezTo>
                      <a:pt x="0" y="1952435"/>
                      <a:pt x="91059" y="1796415"/>
                      <a:pt x="202121" y="1687068"/>
                    </a:cubicBezTo>
                    <a:cubicBezTo>
                      <a:pt x="301943" y="1588675"/>
                      <a:pt x="416528" y="1505617"/>
                      <a:pt x="545116" y="1450277"/>
                    </a:cubicBezTo>
                    <a:cubicBezTo>
                      <a:pt x="659987" y="1400747"/>
                      <a:pt x="783622" y="1377601"/>
                      <a:pt x="906780" y="1354455"/>
                    </a:cubicBezTo>
                    <a:cubicBezTo>
                      <a:pt x="1048036" y="1327976"/>
                      <a:pt x="1189482" y="1301972"/>
                      <a:pt x="1332262" y="1285304"/>
                    </a:cubicBezTo>
                    <a:cubicBezTo>
                      <a:pt x="1452182" y="1271302"/>
                      <a:pt x="1573340" y="1265873"/>
                      <a:pt x="1691259" y="1240060"/>
                    </a:cubicBezTo>
                    <a:cubicBezTo>
                      <a:pt x="1800035" y="1216247"/>
                      <a:pt x="1904619" y="1176718"/>
                      <a:pt x="2010346" y="1141667"/>
                    </a:cubicBezTo>
                    <a:cubicBezTo>
                      <a:pt x="2136743" y="1099661"/>
                      <a:pt x="2265902" y="1066229"/>
                      <a:pt x="2393252" y="1027271"/>
                    </a:cubicBezTo>
                    <a:cubicBezTo>
                      <a:pt x="2457450" y="1007650"/>
                      <a:pt x="2521744" y="987552"/>
                      <a:pt x="2582037" y="958120"/>
                    </a:cubicBezTo>
                    <a:cubicBezTo>
                      <a:pt x="2648807" y="925449"/>
                      <a:pt x="2710815" y="883349"/>
                      <a:pt x="2760155" y="827723"/>
                    </a:cubicBezTo>
                    <a:cubicBezTo>
                      <a:pt x="2827496" y="751904"/>
                      <a:pt x="2867978" y="657511"/>
                      <a:pt x="2914364" y="567023"/>
                    </a:cubicBezTo>
                    <a:cubicBezTo>
                      <a:pt x="2972753" y="453200"/>
                      <a:pt x="3119152" y="118015"/>
                      <a:pt x="316830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E70C366B-087F-442D-AC20-1319F97A95F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704778" y="2976752"/>
                <a:ext cx="3356800" cy="2452020"/>
              </a:xfrm>
              <a:custGeom>
                <a:avLst/>
                <a:gdLst>
                  <a:gd name="connsiteX0" fmla="*/ 0 w 3356800"/>
                  <a:gd name="connsiteY0" fmla="*/ 2452021 h 2452020"/>
                  <a:gd name="connsiteX1" fmla="*/ 130874 w 3356800"/>
                  <a:gd name="connsiteY1" fmla="*/ 2247710 h 2452020"/>
                  <a:gd name="connsiteX2" fmla="*/ 437197 w 3356800"/>
                  <a:gd name="connsiteY2" fmla="*/ 1941195 h 2452020"/>
                  <a:gd name="connsiteX3" fmla="*/ 737140 w 3356800"/>
                  <a:gd name="connsiteY3" fmla="*/ 1736884 h 2452020"/>
                  <a:gd name="connsiteX4" fmla="*/ 1031843 w 3356800"/>
                  <a:gd name="connsiteY4" fmla="*/ 1685068 h 2452020"/>
                  <a:gd name="connsiteX5" fmla="*/ 1287304 w 3356800"/>
                  <a:gd name="connsiteY5" fmla="*/ 1655826 h 2452020"/>
                  <a:gd name="connsiteX6" fmla="*/ 1471994 w 3356800"/>
                  <a:gd name="connsiteY6" fmla="*/ 1634300 h 2452020"/>
                  <a:gd name="connsiteX7" fmla="*/ 1898237 w 3356800"/>
                  <a:gd name="connsiteY7" fmla="*/ 1512665 h 2452020"/>
                  <a:gd name="connsiteX8" fmla="*/ 2229136 w 3356800"/>
                  <a:gd name="connsiteY8" fmla="*/ 1355598 h 2452020"/>
                  <a:gd name="connsiteX9" fmla="*/ 2512314 w 3356800"/>
                  <a:gd name="connsiteY9" fmla="*/ 1238631 h 2452020"/>
                  <a:gd name="connsiteX10" fmla="*/ 2758535 w 3356800"/>
                  <a:gd name="connsiteY10" fmla="*/ 1096994 h 2452020"/>
                  <a:gd name="connsiteX11" fmla="*/ 2935510 w 3356800"/>
                  <a:gd name="connsiteY11" fmla="*/ 919925 h 2452020"/>
                  <a:gd name="connsiteX12" fmla="*/ 3081719 w 3356800"/>
                  <a:gd name="connsiteY12" fmla="*/ 687419 h 2452020"/>
                  <a:gd name="connsiteX13" fmla="*/ 3356800 w 3356800"/>
                  <a:gd name="connsiteY13" fmla="*/ 0 h 2452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56800" h="2452020">
                    <a:moveTo>
                      <a:pt x="0" y="2452021"/>
                    </a:moveTo>
                    <a:cubicBezTo>
                      <a:pt x="0" y="2452021"/>
                      <a:pt x="57150" y="2344198"/>
                      <a:pt x="130874" y="2247710"/>
                    </a:cubicBezTo>
                    <a:cubicBezTo>
                      <a:pt x="218694" y="2132648"/>
                      <a:pt x="328136" y="2036635"/>
                      <a:pt x="437197" y="1941195"/>
                    </a:cubicBezTo>
                    <a:cubicBezTo>
                      <a:pt x="529304" y="1860709"/>
                      <a:pt x="623030" y="1779556"/>
                      <a:pt x="737140" y="1736884"/>
                    </a:cubicBezTo>
                    <a:cubicBezTo>
                      <a:pt x="830866" y="1701736"/>
                      <a:pt x="932021" y="1695450"/>
                      <a:pt x="1031843" y="1685068"/>
                    </a:cubicBezTo>
                    <a:cubicBezTo>
                      <a:pt x="1117092" y="1676210"/>
                      <a:pt x="1202055" y="1665160"/>
                      <a:pt x="1287304" y="1655826"/>
                    </a:cubicBezTo>
                    <a:cubicBezTo>
                      <a:pt x="1348931" y="1649063"/>
                      <a:pt x="1410653" y="1643539"/>
                      <a:pt x="1471994" y="1634300"/>
                    </a:cubicBezTo>
                    <a:cubicBezTo>
                      <a:pt x="1618679" y="1612011"/>
                      <a:pt x="1761935" y="1571149"/>
                      <a:pt x="1898237" y="1512665"/>
                    </a:cubicBezTo>
                    <a:cubicBezTo>
                      <a:pt x="2010442" y="1464564"/>
                      <a:pt x="2117503" y="1405128"/>
                      <a:pt x="2229136" y="1355598"/>
                    </a:cubicBezTo>
                    <a:cubicBezTo>
                      <a:pt x="2322481" y="1314164"/>
                      <a:pt x="2418969" y="1280160"/>
                      <a:pt x="2512314" y="1238631"/>
                    </a:cubicBezTo>
                    <a:cubicBezTo>
                      <a:pt x="2599087" y="1199960"/>
                      <a:pt x="2683193" y="1154811"/>
                      <a:pt x="2758535" y="1096994"/>
                    </a:cubicBezTo>
                    <a:cubicBezTo>
                      <a:pt x="2825020" y="1046035"/>
                      <a:pt x="2883789" y="985837"/>
                      <a:pt x="2935510" y="919925"/>
                    </a:cubicBezTo>
                    <a:cubicBezTo>
                      <a:pt x="2992184" y="847725"/>
                      <a:pt x="3039904" y="769144"/>
                      <a:pt x="3081719" y="687419"/>
                    </a:cubicBezTo>
                    <a:cubicBezTo>
                      <a:pt x="3138297" y="576739"/>
                      <a:pt x="3314129" y="116776"/>
                      <a:pt x="335680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</p:grp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1D2F7A6B-9CB6-4AC5-B906-664FC95A17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80400" y="5197178"/>
              <a:ext cx="4211600" cy="1660822"/>
            </a:xfrm>
            <a:custGeom>
              <a:avLst/>
              <a:gdLst>
                <a:gd name="connsiteX0" fmla="*/ 4211600 w 4211600"/>
                <a:gd name="connsiteY0" fmla="*/ 0 h 1660822"/>
                <a:gd name="connsiteX1" fmla="*/ 4211600 w 4211600"/>
                <a:gd name="connsiteY1" fmla="*/ 58430 h 1660822"/>
                <a:gd name="connsiteX2" fmla="*/ 4136524 w 4211600"/>
                <a:gd name="connsiteY2" fmla="*/ 208808 h 1660822"/>
                <a:gd name="connsiteX3" fmla="*/ 3973354 w 4211600"/>
                <a:gd name="connsiteY3" fmla="*/ 437313 h 1660822"/>
                <a:gd name="connsiteX4" fmla="*/ 3884746 w 4211600"/>
                <a:gd name="connsiteY4" fmla="*/ 553613 h 1660822"/>
                <a:gd name="connsiteX5" fmla="*/ 3849435 w 4211600"/>
                <a:gd name="connsiteY5" fmla="*/ 603143 h 1660822"/>
                <a:gd name="connsiteX6" fmla="*/ 3661849 w 4211600"/>
                <a:gd name="connsiteY6" fmla="*/ 819075 h 1660822"/>
                <a:gd name="connsiteX7" fmla="*/ 3402589 w 4211600"/>
                <a:gd name="connsiteY7" fmla="*/ 952996 h 1660822"/>
                <a:gd name="connsiteX8" fmla="*/ 3130202 w 4211600"/>
                <a:gd name="connsiteY8" fmla="*/ 1023386 h 1660822"/>
                <a:gd name="connsiteX9" fmla="*/ 2914657 w 4211600"/>
                <a:gd name="connsiteY9" fmla="*/ 1068058 h 1660822"/>
                <a:gd name="connsiteX10" fmla="*/ 2582149 w 4211600"/>
                <a:gd name="connsiteY10" fmla="*/ 1138924 h 1660822"/>
                <a:gd name="connsiteX11" fmla="*/ 2483958 w 4211600"/>
                <a:gd name="connsiteY11" fmla="*/ 1162356 h 1660822"/>
                <a:gd name="connsiteX12" fmla="*/ 2123750 w 4211600"/>
                <a:gd name="connsiteY12" fmla="*/ 1238651 h 1660822"/>
                <a:gd name="connsiteX13" fmla="*/ 1761444 w 4211600"/>
                <a:gd name="connsiteY13" fmla="*/ 1273417 h 1660822"/>
                <a:gd name="connsiteX14" fmla="*/ 1608382 w 4211600"/>
                <a:gd name="connsiteY14" fmla="*/ 1284466 h 1660822"/>
                <a:gd name="connsiteX15" fmla="*/ 999942 w 4211600"/>
                <a:gd name="connsiteY15" fmla="*/ 1354284 h 1660822"/>
                <a:gd name="connsiteX16" fmla="*/ 484705 w 4211600"/>
                <a:gd name="connsiteY16" fmla="*/ 1450487 h 1660822"/>
                <a:gd name="connsiteX17" fmla="*/ 113310 w 4211600"/>
                <a:gd name="connsiteY17" fmla="*/ 1613700 h 1660822"/>
                <a:gd name="connsiteX18" fmla="*/ 39668 w 4211600"/>
                <a:gd name="connsiteY18" fmla="*/ 1660822 h 1660822"/>
                <a:gd name="connsiteX19" fmla="*/ 0 w 4211600"/>
                <a:gd name="connsiteY19" fmla="*/ 1660822 h 1660822"/>
                <a:gd name="connsiteX20" fmla="*/ 96701 w 4211600"/>
                <a:gd name="connsiteY20" fmla="*/ 1598934 h 1660822"/>
                <a:gd name="connsiteX21" fmla="*/ 474335 w 4211600"/>
                <a:gd name="connsiteY21" fmla="*/ 1433056 h 1660822"/>
                <a:gd name="connsiteX22" fmla="*/ 994299 w 4211600"/>
                <a:gd name="connsiteY22" fmla="*/ 1335806 h 1660822"/>
                <a:gd name="connsiteX23" fmla="*/ 1605231 w 4211600"/>
                <a:gd name="connsiteY23" fmla="*/ 1265702 h 1660822"/>
                <a:gd name="connsiteX24" fmla="*/ 1758819 w 4211600"/>
                <a:gd name="connsiteY24" fmla="*/ 1254558 h 1660822"/>
                <a:gd name="connsiteX25" fmla="*/ 2118106 w 4211600"/>
                <a:gd name="connsiteY25" fmla="*/ 1220077 h 1660822"/>
                <a:gd name="connsiteX26" fmla="*/ 2475557 w 4211600"/>
                <a:gd name="connsiteY26" fmla="*/ 1144353 h 1660822"/>
                <a:gd name="connsiteX27" fmla="*/ 2573878 w 4211600"/>
                <a:gd name="connsiteY27" fmla="*/ 1120827 h 1660822"/>
                <a:gd name="connsiteX28" fmla="*/ 2907437 w 4211600"/>
                <a:gd name="connsiteY28" fmla="*/ 1049675 h 1660822"/>
                <a:gd name="connsiteX29" fmla="*/ 3122589 w 4211600"/>
                <a:gd name="connsiteY29" fmla="*/ 1005098 h 1660822"/>
                <a:gd name="connsiteX30" fmla="*/ 3391169 w 4211600"/>
                <a:gd name="connsiteY30" fmla="*/ 935756 h 1660822"/>
                <a:gd name="connsiteX31" fmla="*/ 3642290 w 4211600"/>
                <a:gd name="connsiteY31" fmla="*/ 806216 h 1660822"/>
                <a:gd name="connsiteX32" fmla="*/ 3825937 w 4211600"/>
                <a:gd name="connsiteY32" fmla="*/ 594475 h 1660822"/>
                <a:gd name="connsiteX33" fmla="*/ 3861381 w 4211600"/>
                <a:gd name="connsiteY33" fmla="*/ 544755 h 1660822"/>
                <a:gd name="connsiteX34" fmla="*/ 3950381 w 4211600"/>
                <a:gd name="connsiteY34" fmla="*/ 427978 h 1660822"/>
                <a:gd name="connsiteX35" fmla="*/ 4112370 w 4211600"/>
                <a:gd name="connsiteY35" fmla="*/ 201378 h 1660822"/>
                <a:gd name="connsiteX36" fmla="*/ 4195989 w 4211600"/>
                <a:gd name="connsiteY36" fmla="*/ 33834 h 166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211600" h="1660822">
                  <a:moveTo>
                    <a:pt x="4211600" y="0"/>
                  </a:moveTo>
                  <a:lnTo>
                    <a:pt x="4211600" y="58430"/>
                  </a:lnTo>
                  <a:lnTo>
                    <a:pt x="4136524" y="208808"/>
                  </a:lnTo>
                  <a:cubicBezTo>
                    <a:pt x="4089791" y="287770"/>
                    <a:pt x="4030588" y="363780"/>
                    <a:pt x="3973354" y="437313"/>
                  </a:cubicBezTo>
                  <a:cubicBezTo>
                    <a:pt x="3943819" y="475222"/>
                    <a:pt x="3913231" y="514465"/>
                    <a:pt x="3884746" y="553613"/>
                  </a:cubicBezTo>
                  <a:cubicBezTo>
                    <a:pt x="3872801" y="569996"/>
                    <a:pt x="3861119" y="586569"/>
                    <a:pt x="3849435" y="603143"/>
                  </a:cubicBezTo>
                  <a:cubicBezTo>
                    <a:pt x="3796665" y="678009"/>
                    <a:pt x="3742187" y="755352"/>
                    <a:pt x="3661849" y="819075"/>
                  </a:cubicBezTo>
                  <a:cubicBezTo>
                    <a:pt x="3596214" y="871176"/>
                    <a:pt x="3509050" y="916230"/>
                    <a:pt x="3402589" y="952996"/>
                  </a:cubicBezTo>
                  <a:cubicBezTo>
                    <a:pt x="3312406" y="984048"/>
                    <a:pt x="3215660" y="1005003"/>
                    <a:pt x="3130202" y="1023386"/>
                  </a:cubicBezTo>
                  <a:cubicBezTo>
                    <a:pt x="3058529" y="1038816"/>
                    <a:pt x="2985412" y="1053675"/>
                    <a:pt x="2914657" y="1068058"/>
                  </a:cubicBezTo>
                  <a:cubicBezTo>
                    <a:pt x="2805176" y="1090251"/>
                    <a:pt x="2692021" y="1113207"/>
                    <a:pt x="2582149" y="1138924"/>
                  </a:cubicBezTo>
                  <a:cubicBezTo>
                    <a:pt x="2549330" y="1146639"/>
                    <a:pt x="2516644" y="1154450"/>
                    <a:pt x="2483958" y="1162356"/>
                  </a:cubicBezTo>
                  <a:cubicBezTo>
                    <a:pt x="2367257" y="1190550"/>
                    <a:pt x="2246621" y="1219601"/>
                    <a:pt x="2123750" y="1238651"/>
                  </a:cubicBezTo>
                  <a:cubicBezTo>
                    <a:pt x="2004294" y="1257129"/>
                    <a:pt x="1880769" y="1265416"/>
                    <a:pt x="1761444" y="1273417"/>
                  </a:cubicBezTo>
                  <a:cubicBezTo>
                    <a:pt x="1711167" y="1276751"/>
                    <a:pt x="1659184" y="1280275"/>
                    <a:pt x="1608382" y="1284466"/>
                  </a:cubicBezTo>
                  <a:cubicBezTo>
                    <a:pt x="1408589" y="1300944"/>
                    <a:pt x="1214570" y="1325805"/>
                    <a:pt x="999942" y="1354284"/>
                  </a:cubicBezTo>
                  <a:cubicBezTo>
                    <a:pt x="826403" y="1377240"/>
                    <a:pt x="647744" y="1400957"/>
                    <a:pt x="484705" y="1450487"/>
                  </a:cubicBezTo>
                  <a:cubicBezTo>
                    <a:pt x="355831" y="1489635"/>
                    <a:pt x="231387" y="1544374"/>
                    <a:pt x="113310" y="1613700"/>
                  </a:cubicBezTo>
                  <a:lnTo>
                    <a:pt x="39668" y="1660822"/>
                  </a:lnTo>
                  <a:lnTo>
                    <a:pt x="0" y="1660822"/>
                  </a:lnTo>
                  <a:lnTo>
                    <a:pt x="96701" y="1598934"/>
                  </a:lnTo>
                  <a:cubicBezTo>
                    <a:pt x="216635" y="1528533"/>
                    <a:pt x="343196" y="1472919"/>
                    <a:pt x="474335" y="1433056"/>
                  </a:cubicBezTo>
                  <a:cubicBezTo>
                    <a:pt x="639999" y="1382669"/>
                    <a:pt x="820102" y="1358856"/>
                    <a:pt x="994299" y="1335806"/>
                  </a:cubicBezTo>
                  <a:cubicBezTo>
                    <a:pt x="1210239" y="1307231"/>
                    <a:pt x="1404650" y="1282275"/>
                    <a:pt x="1605231" y="1265702"/>
                  </a:cubicBezTo>
                  <a:cubicBezTo>
                    <a:pt x="1656428" y="1261511"/>
                    <a:pt x="1708411" y="1257987"/>
                    <a:pt x="1758819" y="1254558"/>
                  </a:cubicBezTo>
                  <a:cubicBezTo>
                    <a:pt x="1877487" y="1246557"/>
                    <a:pt x="2000094" y="1238365"/>
                    <a:pt x="2118106" y="1220077"/>
                  </a:cubicBezTo>
                  <a:cubicBezTo>
                    <a:pt x="2239531" y="1201313"/>
                    <a:pt x="2359513" y="1172357"/>
                    <a:pt x="2475557" y="1144353"/>
                  </a:cubicBezTo>
                  <a:cubicBezTo>
                    <a:pt x="2508243" y="1136448"/>
                    <a:pt x="2541060" y="1128542"/>
                    <a:pt x="2573878" y="1120827"/>
                  </a:cubicBezTo>
                  <a:cubicBezTo>
                    <a:pt x="2684276" y="1094919"/>
                    <a:pt x="2797694" y="1071963"/>
                    <a:pt x="2907437" y="1049675"/>
                  </a:cubicBezTo>
                  <a:cubicBezTo>
                    <a:pt x="2978061" y="1035387"/>
                    <a:pt x="3051178" y="1020528"/>
                    <a:pt x="3122589" y="1005098"/>
                  </a:cubicBezTo>
                  <a:cubicBezTo>
                    <a:pt x="3206997" y="986810"/>
                    <a:pt x="3302823" y="966141"/>
                    <a:pt x="3391169" y="935756"/>
                  </a:cubicBezTo>
                  <a:cubicBezTo>
                    <a:pt x="3494479" y="900132"/>
                    <a:pt x="3578886" y="856508"/>
                    <a:pt x="3642290" y="806216"/>
                  </a:cubicBezTo>
                  <a:cubicBezTo>
                    <a:pt x="3720133" y="744303"/>
                    <a:pt x="3773953" y="668103"/>
                    <a:pt x="3825937" y="594475"/>
                  </a:cubicBezTo>
                  <a:cubicBezTo>
                    <a:pt x="3837621" y="577902"/>
                    <a:pt x="3849435" y="561233"/>
                    <a:pt x="3861381" y="544755"/>
                  </a:cubicBezTo>
                  <a:cubicBezTo>
                    <a:pt x="3889997" y="505416"/>
                    <a:pt x="3920715" y="465983"/>
                    <a:pt x="3950381" y="427978"/>
                  </a:cubicBezTo>
                  <a:cubicBezTo>
                    <a:pt x="4007353" y="354921"/>
                    <a:pt x="4066163" y="279388"/>
                    <a:pt x="4112370" y="201378"/>
                  </a:cubicBezTo>
                  <a:cubicBezTo>
                    <a:pt x="4144662" y="146800"/>
                    <a:pt x="4170785" y="89364"/>
                    <a:pt x="4195989" y="338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  <p:graphicFrame>
        <p:nvGraphicFramePr>
          <p:cNvPr id="5" name="Таблица 5">
            <a:extLst>
              <a:ext uri="{FF2B5EF4-FFF2-40B4-BE49-F238E27FC236}">
                <a16:creationId xmlns:a16="http://schemas.microsoft.com/office/drawing/2014/main" id="{A9E0F5B0-FDE6-EE43-8B3F-B3689D53C6A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88879303"/>
              </p:ext>
            </p:extLst>
          </p:nvPr>
        </p:nvGraphicFramePr>
        <p:xfrm>
          <a:off x="3944852" y="45315"/>
          <a:ext cx="8060248" cy="6767369"/>
        </p:xfrm>
        <a:graphic>
          <a:graphicData uri="http://schemas.openxmlformats.org/drawingml/2006/table">
            <a:tbl>
              <a:tblPr firstRow="1" bandRow="1">
                <a:tableStyleId>{C4B1156A-380E-4F78-BDF5-A606A8083BF9}</a:tableStyleId>
              </a:tblPr>
              <a:tblGrid>
                <a:gridCol w="2015062">
                  <a:extLst>
                    <a:ext uri="{9D8B030D-6E8A-4147-A177-3AD203B41FA5}">
                      <a16:colId xmlns:a16="http://schemas.microsoft.com/office/drawing/2014/main" val="2125452416"/>
                    </a:ext>
                  </a:extLst>
                </a:gridCol>
                <a:gridCol w="2015062">
                  <a:extLst>
                    <a:ext uri="{9D8B030D-6E8A-4147-A177-3AD203B41FA5}">
                      <a16:colId xmlns:a16="http://schemas.microsoft.com/office/drawing/2014/main" val="3961372526"/>
                    </a:ext>
                  </a:extLst>
                </a:gridCol>
                <a:gridCol w="2015062">
                  <a:extLst>
                    <a:ext uri="{9D8B030D-6E8A-4147-A177-3AD203B41FA5}">
                      <a16:colId xmlns:a16="http://schemas.microsoft.com/office/drawing/2014/main" val="2689065445"/>
                    </a:ext>
                  </a:extLst>
                </a:gridCol>
                <a:gridCol w="2015062">
                  <a:extLst>
                    <a:ext uri="{9D8B030D-6E8A-4147-A177-3AD203B41FA5}">
                      <a16:colId xmlns:a16="http://schemas.microsoft.com/office/drawing/2014/main" val="1097681933"/>
                    </a:ext>
                  </a:extLst>
                </a:gridCol>
              </a:tblGrid>
              <a:tr h="428254">
                <a:tc>
                  <a:txBody>
                    <a:bodyPr/>
                    <a:lstStyle/>
                    <a:p>
                      <a:pPr algn="ctr"/>
                      <a:r>
                        <a:rPr lang="ru-RU" sz="1900" dirty="0"/>
                        <a:t>Рассрочка</a:t>
                      </a:r>
                    </a:p>
                  </a:txBody>
                  <a:tcPr marL="97391" marR="97391" marT="48696" marB="4869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900" dirty="0"/>
                        <a:t>Этапы</a:t>
                      </a:r>
                    </a:p>
                  </a:txBody>
                  <a:tcPr marL="97391" marR="97391" marT="48696" marB="4869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900" dirty="0"/>
                        <a:t>Проценты</a:t>
                      </a:r>
                    </a:p>
                  </a:txBody>
                  <a:tcPr marL="97391" marR="97391" marT="48696" marB="4869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900" dirty="0"/>
                        <a:t>Даты</a:t>
                      </a:r>
                    </a:p>
                  </a:txBody>
                  <a:tcPr marL="97391" marR="97391" marT="48696" marB="48696"/>
                </a:tc>
                <a:extLst>
                  <a:ext uri="{0D108BD9-81ED-4DB2-BD59-A6C34878D82A}">
                    <a16:rowId xmlns:a16="http://schemas.microsoft.com/office/drawing/2014/main" val="943265970"/>
                  </a:ext>
                </a:extLst>
              </a:tr>
              <a:tr h="594959">
                <a:tc>
                  <a:txBody>
                    <a:bodyPr/>
                    <a:lstStyle/>
                    <a:p>
                      <a:pPr algn="ctr"/>
                      <a:r>
                        <a:rPr lang="ru-RU" sz="1900" dirty="0"/>
                        <a:t>1</a:t>
                      </a:r>
                    </a:p>
                  </a:txBody>
                  <a:tcPr marL="97391" marR="97391" marT="48696" marB="48696"/>
                </a:tc>
                <a:tc>
                  <a:txBody>
                    <a:bodyPr/>
                    <a:lstStyle/>
                    <a:p>
                      <a:r>
                        <a:rPr lang="ru-RU" sz="1900" dirty="0"/>
                        <a:t>Первый взнос</a:t>
                      </a:r>
                    </a:p>
                  </a:txBody>
                  <a:tcPr marL="97391" marR="97391" marT="48696" marB="4869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900" dirty="0"/>
                        <a:t>10%</a:t>
                      </a:r>
                    </a:p>
                  </a:txBody>
                  <a:tcPr marL="97391" marR="97391" marT="48696" marB="48696"/>
                </a:tc>
                <a:tc>
                  <a:txBody>
                    <a:bodyPr/>
                    <a:lstStyle/>
                    <a:p>
                      <a:r>
                        <a:rPr lang="ru-RU" sz="1900" dirty="0"/>
                        <a:t>27 января 2021</a:t>
                      </a:r>
                    </a:p>
                  </a:txBody>
                  <a:tcPr marL="97391" marR="97391" marT="48696" marB="48696"/>
                </a:tc>
                <a:extLst>
                  <a:ext uri="{0D108BD9-81ED-4DB2-BD59-A6C34878D82A}">
                    <a16:rowId xmlns:a16="http://schemas.microsoft.com/office/drawing/2014/main" val="464071040"/>
                  </a:ext>
                </a:extLst>
              </a:tr>
              <a:tr h="428254">
                <a:tc>
                  <a:txBody>
                    <a:bodyPr/>
                    <a:lstStyle/>
                    <a:p>
                      <a:pPr algn="ctr"/>
                      <a:r>
                        <a:rPr lang="ru-RU" sz="1900" dirty="0"/>
                        <a:t>2</a:t>
                      </a:r>
                    </a:p>
                  </a:txBody>
                  <a:tcPr marL="97391" marR="97391" marT="48696" marB="48696"/>
                </a:tc>
                <a:tc>
                  <a:txBody>
                    <a:bodyPr/>
                    <a:lstStyle/>
                    <a:p>
                      <a:r>
                        <a:rPr lang="ru-RU" sz="1900" dirty="0"/>
                        <a:t>Второй взнос</a:t>
                      </a:r>
                    </a:p>
                  </a:txBody>
                  <a:tcPr marL="97391" marR="97391" marT="48696" marB="4869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900" dirty="0"/>
                        <a:t>10%</a:t>
                      </a:r>
                    </a:p>
                  </a:txBody>
                  <a:tcPr marL="97391" marR="97391" marT="48696" marB="48696"/>
                </a:tc>
                <a:tc>
                  <a:txBody>
                    <a:bodyPr/>
                    <a:lstStyle/>
                    <a:p>
                      <a:r>
                        <a:rPr lang="ru-RU" sz="1900" dirty="0"/>
                        <a:t>1 марта 2021</a:t>
                      </a:r>
                    </a:p>
                  </a:txBody>
                  <a:tcPr marL="97391" marR="97391" marT="48696" marB="48696"/>
                </a:tc>
                <a:extLst>
                  <a:ext uri="{0D108BD9-81ED-4DB2-BD59-A6C34878D82A}">
                    <a16:rowId xmlns:a16="http://schemas.microsoft.com/office/drawing/2014/main" val="3611734735"/>
                  </a:ext>
                </a:extLst>
              </a:tr>
              <a:tr h="594959">
                <a:tc>
                  <a:txBody>
                    <a:bodyPr/>
                    <a:lstStyle/>
                    <a:p>
                      <a:pPr algn="ctr"/>
                      <a:r>
                        <a:rPr lang="ru-RU" sz="1900" dirty="0"/>
                        <a:t>3</a:t>
                      </a:r>
                    </a:p>
                  </a:txBody>
                  <a:tcPr marL="97391" marR="97391" marT="48696" marB="48696"/>
                </a:tc>
                <a:tc>
                  <a:txBody>
                    <a:bodyPr/>
                    <a:lstStyle/>
                    <a:p>
                      <a:r>
                        <a:rPr lang="ru-RU" sz="1900" dirty="0"/>
                        <a:t>Строительство завершено </a:t>
                      </a:r>
                    </a:p>
                  </a:txBody>
                  <a:tcPr marL="97391" marR="97391" marT="48696" marB="4869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900" dirty="0"/>
                        <a:t>5%</a:t>
                      </a:r>
                    </a:p>
                  </a:txBody>
                  <a:tcPr marL="97391" marR="97391" marT="48696" marB="48696"/>
                </a:tc>
                <a:tc>
                  <a:txBody>
                    <a:bodyPr/>
                    <a:lstStyle/>
                    <a:p>
                      <a:r>
                        <a:rPr lang="ru-RU" sz="1900" dirty="0"/>
                        <a:t>5 сентября 2021</a:t>
                      </a:r>
                    </a:p>
                  </a:txBody>
                  <a:tcPr marL="97391" marR="97391" marT="48696" marB="48696"/>
                </a:tc>
                <a:extLst>
                  <a:ext uri="{0D108BD9-81ED-4DB2-BD59-A6C34878D82A}">
                    <a16:rowId xmlns:a16="http://schemas.microsoft.com/office/drawing/2014/main" val="661698280"/>
                  </a:ext>
                </a:extLst>
              </a:tr>
              <a:tr h="594959">
                <a:tc>
                  <a:txBody>
                    <a:bodyPr/>
                    <a:lstStyle/>
                    <a:p>
                      <a:pPr algn="ctr"/>
                      <a:r>
                        <a:rPr lang="ru-RU" sz="1900" dirty="0"/>
                        <a:t>4</a:t>
                      </a:r>
                    </a:p>
                  </a:txBody>
                  <a:tcPr marL="97391" marR="97391" marT="48696" marB="48696"/>
                </a:tc>
                <a:tc>
                  <a:txBody>
                    <a:bodyPr/>
                    <a:lstStyle/>
                    <a:p>
                      <a:r>
                        <a:rPr lang="ru-RU" sz="1400" dirty="0"/>
                        <a:t>3 месяца с момента сдачи</a:t>
                      </a:r>
                    </a:p>
                  </a:txBody>
                  <a:tcPr marL="97391" marR="97391" marT="48696" marB="4869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900" dirty="0"/>
                        <a:t>10%</a:t>
                      </a:r>
                    </a:p>
                  </a:txBody>
                  <a:tcPr marL="97391" marR="97391" marT="48696" marB="48696"/>
                </a:tc>
                <a:tc>
                  <a:txBody>
                    <a:bodyPr/>
                    <a:lstStyle/>
                    <a:p>
                      <a:r>
                        <a:rPr lang="ru-RU" sz="1900" dirty="0"/>
                        <a:t>5 декабря 2021</a:t>
                      </a:r>
                    </a:p>
                  </a:txBody>
                  <a:tcPr marL="97391" marR="97391" marT="48696" marB="48696"/>
                </a:tc>
                <a:extLst>
                  <a:ext uri="{0D108BD9-81ED-4DB2-BD59-A6C34878D82A}">
                    <a16:rowId xmlns:a16="http://schemas.microsoft.com/office/drawing/2014/main" val="3232422119"/>
                  </a:ext>
                </a:extLst>
              </a:tr>
              <a:tr h="460931">
                <a:tc>
                  <a:txBody>
                    <a:bodyPr/>
                    <a:lstStyle/>
                    <a:p>
                      <a:pPr algn="ctr"/>
                      <a:r>
                        <a:rPr lang="ru-RU" sz="1900" dirty="0"/>
                        <a:t>5</a:t>
                      </a:r>
                    </a:p>
                  </a:txBody>
                  <a:tcPr marL="97391" marR="97391" marT="48696" marB="48696"/>
                </a:tc>
                <a:tc>
                  <a:txBody>
                    <a:bodyPr/>
                    <a:lstStyle/>
                    <a:p>
                      <a:r>
                        <a:rPr lang="ru-RU" sz="1400" dirty="0"/>
                        <a:t>6 месяцев с момента сдачи</a:t>
                      </a:r>
                    </a:p>
                  </a:txBody>
                  <a:tcPr marL="97391" marR="97391" marT="48696" marB="4869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900" dirty="0"/>
                        <a:t>10%</a:t>
                      </a:r>
                    </a:p>
                  </a:txBody>
                  <a:tcPr marL="97391" marR="97391" marT="48696" marB="48696"/>
                </a:tc>
                <a:tc>
                  <a:txBody>
                    <a:bodyPr/>
                    <a:lstStyle/>
                    <a:p>
                      <a:r>
                        <a:rPr lang="ru-RU" sz="1900" dirty="0"/>
                        <a:t>5 марта 2022</a:t>
                      </a:r>
                    </a:p>
                  </a:txBody>
                  <a:tcPr marL="97391" marR="97391" marT="48696" marB="48696"/>
                </a:tc>
                <a:extLst>
                  <a:ext uri="{0D108BD9-81ED-4DB2-BD59-A6C34878D82A}">
                    <a16:rowId xmlns:a16="http://schemas.microsoft.com/office/drawing/2014/main" val="3368687135"/>
                  </a:ext>
                </a:extLst>
              </a:tr>
              <a:tr h="460931">
                <a:tc>
                  <a:txBody>
                    <a:bodyPr/>
                    <a:lstStyle/>
                    <a:p>
                      <a:pPr algn="ctr"/>
                      <a:r>
                        <a:rPr lang="ru-RU" sz="1900" dirty="0"/>
                        <a:t>6</a:t>
                      </a:r>
                    </a:p>
                  </a:txBody>
                  <a:tcPr marL="97391" marR="97391" marT="48696" marB="48696"/>
                </a:tc>
                <a:tc>
                  <a:txBody>
                    <a:bodyPr/>
                    <a:lstStyle/>
                    <a:p>
                      <a:r>
                        <a:rPr lang="ru-RU" sz="1400" dirty="0"/>
                        <a:t>9 месяцев с момента сдачи</a:t>
                      </a:r>
                    </a:p>
                  </a:txBody>
                  <a:tcPr marL="97391" marR="97391" marT="48696" marB="4869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900" dirty="0"/>
                        <a:t>10%</a:t>
                      </a:r>
                    </a:p>
                  </a:txBody>
                  <a:tcPr marL="97391" marR="97391" marT="48696" marB="48696"/>
                </a:tc>
                <a:tc>
                  <a:txBody>
                    <a:bodyPr/>
                    <a:lstStyle/>
                    <a:p>
                      <a:r>
                        <a:rPr lang="ru-RU" sz="1900" dirty="0"/>
                        <a:t>5 июня 2022</a:t>
                      </a:r>
                    </a:p>
                  </a:txBody>
                  <a:tcPr marL="97391" marR="97391" marT="48696" marB="48696"/>
                </a:tc>
                <a:extLst>
                  <a:ext uri="{0D108BD9-81ED-4DB2-BD59-A6C34878D82A}">
                    <a16:rowId xmlns:a16="http://schemas.microsoft.com/office/drawing/2014/main" val="1562060806"/>
                  </a:ext>
                </a:extLst>
              </a:tr>
              <a:tr h="594959">
                <a:tc>
                  <a:txBody>
                    <a:bodyPr/>
                    <a:lstStyle/>
                    <a:p>
                      <a:pPr algn="ctr"/>
                      <a:r>
                        <a:rPr lang="ru-RU" sz="1900" dirty="0"/>
                        <a:t>7</a:t>
                      </a:r>
                    </a:p>
                  </a:txBody>
                  <a:tcPr marL="97391" marR="97391" marT="48696" marB="48696"/>
                </a:tc>
                <a:tc>
                  <a:txBody>
                    <a:bodyPr/>
                    <a:lstStyle/>
                    <a:p>
                      <a:r>
                        <a:rPr lang="ru-RU" sz="1400" dirty="0"/>
                        <a:t>12 месяцев с момента сдачи</a:t>
                      </a:r>
                    </a:p>
                  </a:txBody>
                  <a:tcPr marL="97391" marR="97391" marT="48696" marB="4869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900" dirty="0"/>
                        <a:t>10%</a:t>
                      </a:r>
                    </a:p>
                  </a:txBody>
                  <a:tcPr marL="97391" marR="97391" marT="48696" marB="48696"/>
                </a:tc>
                <a:tc>
                  <a:txBody>
                    <a:bodyPr/>
                    <a:lstStyle/>
                    <a:p>
                      <a:r>
                        <a:rPr lang="ru-RU" sz="1900" dirty="0"/>
                        <a:t>5 сентября 2022</a:t>
                      </a:r>
                    </a:p>
                  </a:txBody>
                  <a:tcPr marL="97391" marR="97391" marT="48696" marB="48696"/>
                </a:tc>
                <a:extLst>
                  <a:ext uri="{0D108BD9-81ED-4DB2-BD59-A6C34878D82A}">
                    <a16:rowId xmlns:a16="http://schemas.microsoft.com/office/drawing/2014/main" val="1016961271"/>
                  </a:ext>
                </a:extLst>
              </a:tr>
              <a:tr h="594959">
                <a:tc>
                  <a:txBody>
                    <a:bodyPr/>
                    <a:lstStyle/>
                    <a:p>
                      <a:pPr algn="ctr"/>
                      <a:r>
                        <a:rPr lang="ru-RU" sz="1900" dirty="0"/>
                        <a:t>8</a:t>
                      </a:r>
                    </a:p>
                  </a:txBody>
                  <a:tcPr marL="97391" marR="97391" marT="48696" marB="48696"/>
                </a:tc>
                <a:tc>
                  <a:txBody>
                    <a:bodyPr/>
                    <a:lstStyle/>
                    <a:p>
                      <a:r>
                        <a:rPr lang="ru-RU" sz="1400" dirty="0"/>
                        <a:t>18 месяцев с с момента сдачи</a:t>
                      </a:r>
                    </a:p>
                  </a:txBody>
                  <a:tcPr marL="97391" marR="97391" marT="48696" marB="4869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900" dirty="0"/>
                        <a:t>10%</a:t>
                      </a:r>
                    </a:p>
                  </a:txBody>
                  <a:tcPr marL="97391" marR="97391" marT="48696" marB="48696"/>
                </a:tc>
                <a:tc>
                  <a:txBody>
                    <a:bodyPr/>
                    <a:lstStyle/>
                    <a:p>
                      <a:r>
                        <a:rPr lang="ru-RU" sz="1900" dirty="0"/>
                        <a:t>5 декабря 2022</a:t>
                      </a:r>
                    </a:p>
                  </a:txBody>
                  <a:tcPr marL="97391" marR="97391" marT="48696" marB="48696"/>
                </a:tc>
                <a:extLst>
                  <a:ext uri="{0D108BD9-81ED-4DB2-BD59-A6C34878D82A}">
                    <a16:rowId xmlns:a16="http://schemas.microsoft.com/office/drawing/2014/main" val="3386324360"/>
                  </a:ext>
                </a:extLst>
              </a:tr>
              <a:tr h="460931">
                <a:tc>
                  <a:txBody>
                    <a:bodyPr/>
                    <a:lstStyle/>
                    <a:p>
                      <a:pPr algn="ctr"/>
                      <a:r>
                        <a:rPr lang="ru-RU" sz="1900" dirty="0"/>
                        <a:t>9</a:t>
                      </a:r>
                    </a:p>
                  </a:txBody>
                  <a:tcPr marL="97391" marR="97391" marT="48696" marB="48696"/>
                </a:tc>
                <a:tc>
                  <a:txBody>
                    <a:bodyPr/>
                    <a:lstStyle/>
                    <a:p>
                      <a:r>
                        <a:rPr lang="ru-RU" sz="1400" dirty="0"/>
                        <a:t>24 месяца с момента сдачи</a:t>
                      </a:r>
                    </a:p>
                  </a:txBody>
                  <a:tcPr marL="97391" marR="97391" marT="48696" marB="4869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900" dirty="0"/>
                        <a:t>10%</a:t>
                      </a:r>
                    </a:p>
                  </a:txBody>
                  <a:tcPr marL="97391" marR="97391" marT="48696" marB="48696"/>
                </a:tc>
                <a:tc>
                  <a:txBody>
                    <a:bodyPr/>
                    <a:lstStyle/>
                    <a:p>
                      <a:r>
                        <a:rPr lang="ru-RU" sz="1900" dirty="0"/>
                        <a:t>5 марта 2023</a:t>
                      </a:r>
                    </a:p>
                  </a:txBody>
                  <a:tcPr marL="97391" marR="97391" marT="48696" marB="48696"/>
                </a:tc>
                <a:extLst>
                  <a:ext uri="{0D108BD9-81ED-4DB2-BD59-A6C34878D82A}">
                    <a16:rowId xmlns:a16="http://schemas.microsoft.com/office/drawing/2014/main" val="567059232"/>
                  </a:ext>
                </a:extLst>
              </a:tr>
              <a:tr h="460931">
                <a:tc>
                  <a:txBody>
                    <a:bodyPr/>
                    <a:lstStyle/>
                    <a:p>
                      <a:pPr algn="ctr"/>
                      <a:r>
                        <a:rPr lang="ru-RU" sz="1900" dirty="0"/>
                        <a:t>10</a:t>
                      </a:r>
                    </a:p>
                  </a:txBody>
                  <a:tcPr marL="97391" marR="97391" marT="48696" marB="48696"/>
                </a:tc>
                <a:tc>
                  <a:txBody>
                    <a:bodyPr/>
                    <a:lstStyle/>
                    <a:p>
                      <a:r>
                        <a:rPr lang="ru-RU" sz="1400" dirty="0"/>
                        <a:t>30 месяце с момента сдачи</a:t>
                      </a:r>
                    </a:p>
                  </a:txBody>
                  <a:tcPr marL="97391" marR="97391" marT="48696" marB="4869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900" dirty="0"/>
                        <a:t>10%</a:t>
                      </a:r>
                    </a:p>
                  </a:txBody>
                  <a:tcPr marL="97391" marR="97391" marT="48696" marB="48696"/>
                </a:tc>
                <a:tc>
                  <a:txBody>
                    <a:bodyPr/>
                    <a:lstStyle/>
                    <a:p>
                      <a:r>
                        <a:rPr lang="ru-RU" sz="1900" dirty="0"/>
                        <a:t>5 июня 2023</a:t>
                      </a:r>
                    </a:p>
                  </a:txBody>
                  <a:tcPr marL="97391" marR="97391" marT="48696" marB="48696"/>
                </a:tc>
                <a:extLst>
                  <a:ext uri="{0D108BD9-81ED-4DB2-BD59-A6C34878D82A}">
                    <a16:rowId xmlns:a16="http://schemas.microsoft.com/office/drawing/2014/main" val="1321354490"/>
                  </a:ext>
                </a:extLst>
              </a:tr>
              <a:tr h="594959">
                <a:tc>
                  <a:txBody>
                    <a:bodyPr/>
                    <a:lstStyle/>
                    <a:p>
                      <a:pPr algn="ctr"/>
                      <a:r>
                        <a:rPr lang="ru-RU" sz="1900" dirty="0"/>
                        <a:t>11</a:t>
                      </a:r>
                    </a:p>
                  </a:txBody>
                  <a:tcPr marL="97391" marR="97391" marT="48696" marB="48696"/>
                </a:tc>
                <a:tc>
                  <a:txBody>
                    <a:bodyPr/>
                    <a:lstStyle/>
                    <a:p>
                      <a:r>
                        <a:rPr lang="ru-RU" sz="1400" dirty="0"/>
                        <a:t>36 месяцев с момента сдачи</a:t>
                      </a:r>
                    </a:p>
                  </a:txBody>
                  <a:tcPr marL="97391" marR="97391" marT="48696" marB="4869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900" dirty="0"/>
                        <a:t>5%</a:t>
                      </a:r>
                    </a:p>
                  </a:txBody>
                  <a:tcPr marL="97391" marR="97391" marT="48696" marB="48696"/>
                </a:tc>
                <a:tc>
                  <a:txBody>
                    <a:bodyPr/>
                    <a:lstStyle/>
                    <a:p>
                      <a:r>
                        <a:rPr lang="ru-RU" sz="1900" dirty="0"/>
                        <a:t>5 сентября 2023</a:t>
                      </a:r>
                    </a:p>
                  </a:txBody>
                  <a:tcPr marL="97391" marR="97391" marT="48696" marB="48696"/>
                </a:tc>
                <a:extLst>
                  <a:ext uri="{0D108BD9-81ED-4DB2-BD59-A6C34878D82A}">
                    <a16:rowId xmlns:a16="http://schemas.microsoft.com/office/drawing/2014/main" val="580454589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34FB16EB-D3FB-9543-92B2-58EE0DF86D12}"/>
              </a:ext>
            </a:extLst>
          </p:cNvPr>
          <p:cNvSpPr txBox="1"/>
          <p:nvPr/>
        </p:nvSpPr>
        <p:spPr>
          <a:xfrm>
            <a:off x="0" y="6379658"/>
            <a:ext cx="39475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*</a:t>
            </a:r>
            <a:r>
              <a:rPr lang="ru-RU" dirty="0"/>
              <a:t>Строительство завершено на 80%</a:t>
            </a:r>
          </a:p>
        </p:txBody>
      </p:sp>
    </p:spTree>
    <p:extLst>
      <p:ext uri="{BB962C8B-B14F-4D97-AF65-F5344CB8AC3E}">
        <p14:creationId xmlns:p14="http://schemas.microsoft.com/office/powerpoint/2010/main" val="40478299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47A131F-D5DE-41A5-B4CF-4F345319B4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3AF4666D-BD98-40A5-A75F-478B982010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692844" y="-3086"/>
            <a:ext cx="1326111" cy="597603"/>
          </a:xfrm>
          <a:custGeom>
            <a:avLst/>
            <a:gdLst>
              <a:gd name="connsiteX0" fmla="*/ 741051 w 1482102"/>
              <a:gd name="connsiteY0" fmla="*/ 0 h 679363"/>
              <a:gd name="connsiteX1" fmla="*/ 1473822 w 1482102"/>
              <a:gd name="connsiteY1" fmla="*/ 597226 h 679363"/>
              <a:gd name="connsiteX2" fmla="*/ 1482102 w 1482102"/>
              <a:gd name="connsiteY2" fmla="*/ 679363 h 679363"/>
              <a:gd name="connsiteX3" fmla="*/ 0 w 1482102"/>
              <a:gd name="connsiteY3" fmla="*/ 679363 h 679363"/>
              <a:gd name="connsiteX4" fmla="*/ 8280 w 1482102"/>
              <a:gd name="connsiteY4" fmla="*/ 597226 h 679363"/>
              <a:gd name="connsiteX5" fmla="*/ 741051 w 1482102"/>
              <a:gd name="connsiteY5" fmla="*/ 0 h 679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2102" h="679363">
                <a:moveTo>
                  <a:pt x="741051" y="0"/>
                </a:moveTo>
                <a:cubicBezTo>
                  <a:pt x="1102506" y="0"/>
                  <a:pt x="1404077" y="256390"/>
                  <a:pt x="1473822" y="597226"/>
                </a:cubicBezTo>
                <a:lnTo>
                  <a:pt x="1482102" y="679363"/>
                </a:lnTo>
                <a:lnTo>
                  <a:pt x="0" y="679363"/>
                </a:lnTo>
                <a:lnTo>
                  <a:pt x="8280" y="597226"/>
                </a:lnTo>
                <a:cubicBezTo>
                  <a:pt x="78025" y="256390"/>
                  <a:pt x="379596" y="0"/>
                  <a:pt x="74105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rPr>
              <a:t> </a:t>
            </a: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68680585-71F9-4721-A998-4974171D2E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9256" y="6172200"/>
            <a:ext cx="1482102" cy="679363"/>
          </a:xfrm>
          <a:custGeom>
            <a:avLst/>
            <a:gdLst>
              <a:gd name="connsiteX0" fmla="*/ 741051 w 1482102"/>
              <a:gd name="connsiteY0" fmla="*/ 0 h 679363"/>
              <a:gd name="connsiteX1" fmla="*/ 1473822 w 1482102"/>
              <a:gd name="connsiteY1" fmla="*/ 597226 h 679363"/>
              <a:gd name="connsiteX2" fmla="*/ 1482102 w 1482102"/>
              <a:gd name="connsiteY2" fmla="*/ 679363 h 679363"/>
              <a:gd name="connsiteX3" fmla="*/ 0 w 1482102"/>
              <a:gd name="connsiteY3" fmla="*/ 679363 h 679363"/>
              <a:gd name="connsiteX4" fmla="*/ 8280 w 1482102"/>
              <a:gd name="connsiteY4" fmla="*/ 597226 h 679363"/>
              <a:gd name="connsiteX5" fmla="*/ 741051 w 1482102"/>
              <a:gd name="connsiteY5" fmla="*/ 0 h 679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2102" h="679363">
                <a:moveTo>
                  <a:pt x="741051" y="0"/>
                </a:moveTo>
                <a:cubicBezTo>
                  <a:pt x="1102506" y="0"/>
                  <a:pt x="1404077" y="256390"/>
                  <a:pt x="1473822" y="597226"/>
                </a:cubicBezTo>
                <a:lnTo>
                  <a:pt x="1482102" y="679363"/>
                </a:lnTo>
                <a:lnTo>
                  <a:pt x="0" y="679363"/>
                </a:lnTo>
                <a:lnTo>
                  <a:pt x="8280" y="597226"/>
                </a:lnTo>
                <a:cubicBezTo>
                  <a:pt x="78025" y="256390"/>
                  <a:pt x="379596" y="0"/>
                  <a:pt x="74105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rPr>
              <a:t> </a:t>
            </a: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12BC95C2-2EEC-4F59-ABA8-660B0D059C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77352" y="5197178"/>
            <a:ext cx="4211600" cy="1660822"/>
          </a:xfrm>
          <a:custGeom>
            <a:avLst/>
            <a:gdLst>
              <a:gd name="connsiteX0" fmla="*/ 4211600 w 4211600"/>
              <a:gd name="connsiteY0" fmla="*/ 0 h 1660822"/>
              <a:gd name="connsiteX1" fmla="*/ 4211600 w 4211600"/>
              <a:gd name="connsiteY1" fmla="*/ 58430 h 1660822"/>
              <a:gd name="connsiteX2" fmla="*/ 4136524 w 4211600"/>
              <a:gd name="connsiteY2" fmla="*/ 208808 h 1660822"/>
              <a:gd name="connsiteX3" fmla="*/ 3973354 w 4211600"/>
              <a:gd name="connsiteY3" fmla="*/ 437313 h 1660822"/>
              <a:gd name="connsiteX4" fmla="*/ 3884746 w 4211600"/>
              <a:gd name="connsiteY4" fmla="*/ 553613 h 1660822"/>
              <a:gd name="connsiteX5" fmla="*/ 3849435 w 4211600"/>
              <a:gd name="connsiteY5" fmla="*/ 603143 h 1660822"/>
              <a:gd name="connsiteX6" fmla="*/ 3661849 w 4211600"/>
              <a:gd name="connsiteY6" fmla="*/ 819075 h 1660822"/>
              <a:gd name="connsiteX7" fmla="*/ 3402589 w 4211600"/>
              <a:gd name="connsiteY7" fmla="*/ 952996 h 1660822"/>
              <a:gd name="connsiteX8" fmla="*/ 3130202 w 4211600"/>
              <a:gd name="connsiteY8" fmla="*/ 1023386 h 1660822"/>
              <a:gd name="connsiteX9" fmla="*/ 2914657 w 4211600"/>
              <a:gd name="connsiteY9" fmla="*/ 1068058 h 1660822"/>
              <a:gd name="connsiteX10" fmla="*/ 2582149 w 4211600"/>
              <a:gd name="connsiteY10" fmla="*/ 1138924 h 1660822"/>
              <a:gd name="connsiteX11" fmla="*/ 2483958 w 4211600"/>
              <a:gd name="connsiteY11" fmla="*/ 1162356 h 1660822"/>
              <a:gd name="connsiteX12" fmla="*/ 2123750 w 4211600"/>
              <a:gd name="connsiteY12" fmla="*/ 1238651 h 1660822"/>
              <a:gd name="connsiteX13" fmla="*/ 1761444 w 4211600"/>
              <a:gd name="connsiteY13" fmla="*/ 1273417 h 1660822"/>
              <a:gd name="connsiteX14" fmla="*/ 1608382 w 4211600"/>
              <a:gd name="connsiteY14" fmla="*/ 1284466 h 1660822"/>
              <a:gd name="connsiteX15" fmla="*/ 999942 w 4211600"/>
              <a:gd name="connsiteY15" fmla="*/ 1354284 h 1660822"/>
              <a:gd name="connsiteX16" fmla="*/ 484705 w 4211600"/>
              <a:gd name="connsiteY16" fmla="*/ 1450487 h 1660822"/>
              <a:gd name="connsiteX17" fmla="*/ 113310 w 4211600"/>
              <a:gd name="connsiteY17" fmla="*/ 1613700 h 1660822"/>
              <a:gd name="connsiteX18" fmla="*/ 39668 w 4211600"/>
              <a:gd name="connsiteY18" fmla="*/ 1660822 h 1660822"/>
              <a:gd name="connsiteX19" fmla="*/ 0 w 4211600"/>
              <a:gd name="connsiteY19" fmla="*/ 1660822 h 1660822"/>
              <a:gd name="connsiteX20" fmla="*/ 96701 w 4211600"/>
              <a:gd name="connsiteY20" fmla="*/ 1598934 h 1660822"/>
              <a:gd name="connsiteX21" fmla="*/ 474335 w 4211600"/>
              <a:gd name="connsiteY21" fmla="*/ 1433056 h 1660822"/>
              <a:gd name="connsiteX22" fmla="*/ 994299 w 4211600"/>
              <a:gd name="connsiteY22" fmla="*/ 1335806 h 1660822"/>
              <a:gd name="connsiteX23" fmla="*/ 1605231 w 4211600"/>
              <a:gd name="connsiteY23" fmla="*/ 1265702 h 1660822"/>
              <a:gd name="connsiteX24" fmla="*/ 1758819 w 4211600"/>
              <a:gd name="connsiteY24" fmla="*/ 1254558 h 1660822"/>
              <a:gd name="connsiteX25" fmla="*/ 2118106 w 4211600"/>
              <a:gd name="connsiteY25" fmla="*/ 1220077 h 1660822"/>
              <a:gd name="connsiteX26" fmla="*/ 2475557 w 4211600"/>
              <a:gd name="connsiteY26" fmla="*/ 1144353 h 1660822"/>
              <a:gd name="connsiteX27" fmla="*/ 2573878 w 4211600"/>
              <a:gd name="connsiteY27" fmla="*/ 1120827 h 1660822"/>
              <a:gd name="connsiteX28" fmla="*/ 2907437 w 4211600"/>
              <a:gd name="connsiteY28" fmla="*/ 1049675 h 1660822"/>
              <a:gd name="connsiteX29" fmla="*/ 3122589 w 4211600"/>
              <a:gd name="connsiteY29" fmla="*/ 1005098 h 1660822"/>
              <a:gd name="connsiteX30" fmla="*/ 3391169 w 4211600"/>
              <a:gd name="connsiteY30" fmla="*/ 935756 h 1660822"/>
              <a:gd name="connsiteX31" fmla="*/ 3642290 w 4211600"/>
              <a:gd name="connsiteY31" fmla="*/ 806216 h 1660822"/>
              <a:gd name="connsiteX32" fmla="*/ 3825937 w 4211600"/>
              <a:gd name="connsiteY32" fmla="*/ 594475 h 1660822"/>
              <a:gd name="connsiteX33" fmla="*/ 3861381 w 4211600"/>
              <a:gd name="connsiteY33" fmla="*/ 544755 h 1660822"/>
              <a:gd name="connsiteX34" fmla="*/ 3950381 w 4211600"/>
              <a:gd name="connsiteY34" fmla="*/ 427978 h 1660822"/>
              <a:gd name="connsiteX35" fmla="*/ 4112370 w 4211600"/>
              <a:gd name="connsiteY35" fmla="*/ 201378 h 1660822"/>
              <a:gd name="connsiteX36" fmla="*/ 4195989 w 4211600"/>
              <a:gd name="connsiteY36" fmla="*/ 33834 h 16608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4211600" h="1660822">
                <a:moveTo>
                  <a:pt x="4211600" y="0"/>
                </a:moveTo>
                <a:lnTo>
                  <a:pt x="4211600" y="58430"/>
                </a:lnTo>
                <a:lnTo>
                  <a:pt x="4136524" y="208808"/>
                </a:lnTo>
                <a:cubicBezTo>
                  <a:pt x="4089791" y="287770"/>
                  <a:pt x="4030588" y="363780"/>
                  <a:pt x="3973354" y="437313"/>
                </a:cubicBezTo>
                <a:cubicBezTo>
                  <a:pt x="3943819" y="475222"/>
                  <a:pt x="3913231" y="514465"/>
                  <a:pt x="3884746" y="553613"/>
                </a:cubicBezTo>
                <a:cubicBezTo>
                  <a:pt x="3872801" y="569996"/>
                  <a:pt x="3861119" y="586569"/>
                  <a:pt x="3849435" y="603143"/>
                </a:cubicBezTo>
                <a:cubicBezTo>
                  <a:pt x="3796665" y="678009"/>
                  <a:pt x="3742187" y="755352"/>
                  <a:pt x="3661849" y="819075"/>
                </a:cubicBezTo>
                <a:cubicBezTo>
                  <a:pt x="3596214" y="871176"/>
                  <a:pt x="3509050" y="916230"/>
                  <a:pt x="3402589" y="952996"/>
                </a:cubicBezTo>
                <a:cubicBezTo>
                  <a:pt x="3312406" y="984048"/>
                  <a:pt x="3215660" y="1005003"/>
                  <a:pt x="3130202" y="1023386"/>
                </a:cubicBezTo>
                <a:cubicBezTo>
                  <a:pt x="3058529" y="1038816"/>
                  <a:pt x="2985412" y="1053675"/>
                  <a:pt x="2914657" y="1068058"/>
                </a:cubicBezTo>
                <a:cubicBezTo>
                  <a:pt x="2805176" y="1090251"/>
                  <a:pt x="2692021" y="1113207"/>
                  <a:pt x="2582149" y="1138924"/>
                </a:cubicBezTo>
                <a:cubicBezTo>
                  <a:pt x="2549330" y="1146639"/>
                  <a:pt x="2516644" y="1154450"/>
                  <a:pt x="2483958" y="1162356"/>
                </a:cubicBezTo>
                <a:cubicBezTo>
                  <a:pt x="2367257" y="1190550"/>
                  <a:pt x="2246621" y="1219601"/>
                  <a:pt x="2123750" y="1238651"/>
                </a:cubicBezTo>
                <a:cubicBezTo>
                  <a:pt x="2004294" y="1257129"/>
                  <a:pt x="1880769" y="1265416"/>
                  <a:pt x="1761444" y="1273417"/>
                </a:cubicBezTo>
                <a:cubicBezTo>
                  <a:pt x="1711167" y="1276751"/>
                  <a:pt x="1659184" y="1280275"/>
                  <a:pt x="1608382" y="1284466"/>
                </a:cubicBezTo>
                <a:cubicBezTo>
                  <a:pt x="1408589" y="1300944"/>
                  <a:pt x="1214570" y="1325805"/>
                  <a:pt x="999942" y="1354284"/>
                </a:cubicBezTo>
                <a:cubicBezTo>
                  <a:pt x="826403" y="1377240"/>
                  <a:pt x="647744" y="1400957"/>
                  <a:pt x="484705" y="1450487"/>
                </a:cubicBezTo>
                <a:cubicBezTo>
                  <a:pt x="355831" y="1489635"/>
                  <a:pt x="231387" y="1544374"/>
                  <a:pt x="113310" y="1613700"/>
                </a:cubicBezTo>
                <a:lnTo>
                  <a:pt x="39668" y="1660822"/>
                </a:lnTo>
                <a:lnTo>
                  <a:pt x="0" y="1660822"/>
                </a:lnTo>
                <a:lnTo>
                  <a:pt x="96701" y="1598934"/>
                </a:lnTo>
                <a:cubicBezTo>
                  <a:pt x="216635" y="1528533"/>
                  <a:pt x="343196" y="1472919"/>
                  <a:pt x="474335" y="1433056"/>
                </a:cubicBezTo>
                <a:cubicBezTo>
                  <a:pt x="639999" y="1382669"/>
                  <a:pt x="820102" y="1358856"/>
                  <a:pt x="994299" y="1335806"/>
                </a:cubicBezTo>
                <a:cubicBezTo>
                  <a:pt x="1210239" y="1307231"/>
                  <a:pt x="1404650" y="1282275"/>
                  <a:pt x="1605231" y="1265702"/>
                </a:cubicBezTo>
                <a:cubicBezTo>
                  <a:pt x="1656428" y="1261511"/>
                  <a:pt x="1708411" y="1257987"/>
                  <a:pt x="1758819" y="1254558"/>
                </a:cubicBezTo>
                <a:cubicBezTo>
                  <a:pt x="1877487" y="1246557"/>
                  <a:pt x="2000094" y="1238365"/>
                  <a:pt x="2118106" y="1220077"/>
                </a:cubicBezTo>
                <a:cubicBezTo>
                  <a:pt x="2239531" y="1201313"/>
                  <a:pt x="2359513" y="1172357"/>
                  <a:pt x="2475557" y="1144353"/>
                </a:cubicBezTo>
                <a:cubicBezTo>
                  <a:pt x="2508243" y="1136448"/>
                  <a:pt x="2541060" y="1128542"/>
                  <a:pt x="2573878" y="1120827"/>
                </a:cubicBezTo>
                <a:cubicBezTo>
                  <a:pt x="2684276" y="1094919"/>
                  <a:pt x="2797694" y="1071963"/>
                  <a:pt x="2907437" y="1049675"/>
                </a:cubicBezTo>
                <a:cubicBezTo>
                  <a:pt x="2978061" y="1035387"/>
                  <a:pt x="3051178" y="1020528"/>
                  <a:pt x="3122589" y="1005098"/>
                </a:cubicBezTo>
                <a:cubicBezTo>
                  <a:pt x="3206997" y="986810"/>
                  <a:pt x="3302823" y="966141"/>
                  <a:pt x="3391169" y="935756"/>
                </a:cubicBezTo>
                <a:cubicBezTo>
                  <a:pt x="3494479" y="900132"/>
                  <a:pt x="3578886" y="856508"/>
                  <a:pt x="3642290" y="806216"/>
                </a:cubicBezTo>
                <a:cubicBezTo>
                  <a:pt x="3720133" y="744303"/>
                  <a:pt x="3773953" y="668103"/>
                  <a:pt x="3825937" y="594475"/>
                </a:cubicBezTo>
                <a:cubicBezTo>
                  <a:pt x="3837621" y="577902"/>
                  <a:pt x="3849435" y="561233"/>
                  <a:pt x="3861381" y="544755"/>
                </a:cubicBezTo>
                <a:cubicBezTo>
                  <a:pt x="3889997" y="505416"/>
                  <a:pt x="3920715" y="465983"/>
                  <a:pt x="3950381" y="427978"/>
                </a:cubicBezTo>
                <a:cubicBezTo>
                  <a:pt x="4007353" y="354921"/>
                  <a:pt x="4066163" y="279388"/>
                  <a:pt x="4112370" y="201378"/>
                </a:cubicBezTo>
                <a:cubicBezTo>
                  <a:pt x="4144662" y="146800"/>
                  <a:pt x="4170785" y="89364"/>
                  <a:pt x="4195989" y="3383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18" name="Graphic 141">
            <a:extLst>
              <a:ext uri="{FF2B5EF4-FFF2-40B4-BE49-F238E27FC236}">
                <a16:creationId xmlns:a16="http://schemas.microsoft.com/office/drawing/2014/main" id="{03E9870D-4BBA-43AF-8D44-BBADF020CF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849" y="15178"/>
            <a:ext cx="2198951" cy="3331254"/>
            <a:chOff x="4473129" y="923925"/>
            <a:chExt cx="3308947" cy="5012817"/>
          </a:xfrm>
          <a:noFill/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34BC5055-C77D-43CD-BB1D-A77B6779CD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85988" y="924020"/>
              <a:ext cx="3296088" cy="5012722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DB12D0B8-9385-489A-85AE-3D14AD0BA2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923925"/>
              <a:ext cx="2977477" cy="462714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D158A14A-147E-4130-A5E2-38FD84B181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94561" y="923925"/>
              <a:ext cx="2356712" cy="4118991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75B8B1EB-5E2B-472C-AE60-2EC5961F16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923925"/>
              <a:ext cx="2059193" cy="3980116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B4F5BD77-58D7-4B61-A666-1B4139A63A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85131" y="1719357"/>
              <a:ext cx="743796" cy="2867501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F5CBEC6B-EDB6-40B8-8771-E5AF41B8D6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1912731"/>
              <a:ext cx="597294" cy="2543540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91BD0EE8-AA47-4044-9251-9F5A4B8201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91417" y="2227197"/>
              <a:ext cx="389425" cy="2011236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27" name="Graphic 157">
            <a:extLst>
              <a:ext uri="{FF2B5EF4-FFF2-40B4-BE49-F238E27FC236}">
                <a16:creationId xmlns:a16="http://schemas.microsoft.com/office/drawing/2014/main" id="{C3279E8D-2BAA-4CB1-834B-09FADD54DE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610600" y="3276600"/>
            <a:ext cx="3529260" cy="3581398"/>
            <a:chOff x="4114800" y="1423987"/>
            <a:chExt cx="3961542" cy="4007547"/>
          </a:xfrm>
          <a:noFill/>
        </p:grpSpPr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3456F18E-4F61-486D-9CD6-65B30372C5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114800" y="1423987"/>
              <a:ext cx="3946874" cy="3989641"/>
            </a:xfrm>
            <a:custGeom>
              <a:avLst/>
              <a:gdLst>
                <a:gd name="connsiteX0" fmla="*/ 0 w 3946874"/>
                <a:gd name="connsiteY0" fmla="*/ 3989641 h 3989641"/>
                <a:gd name="connsiteX1" fmla="*/ 79439 w 3946874"/>
                <a:gd name="connsiteY1" fmla="*/ 3891153 h 3989641"/>
                <a:gd name="connsiteX2" fmla="*/ 297371 w 3946874"/>
                <a:gd name="connsiteY2" fmla="*/ 3626930 h 3989641"/>
                <a:gd name="connsiteX3" fmla="*/ 454343 w 3946874"/>
                <a:gd name="connsiteY3" fmla="*/ 3440335 h 3989641"/>
                <a:gd name="connsiteX4" fmla="*/ 622363 w 3946874"/>
                <a:gd name="connsiteY4" fmla="*/ 3290697 h 3989641"/>
                <a:gd name="connsiteX5" fmla="*/ 927068 w 3946874"/>
                <a:gd name="connsiteY5" fmla="*/ 3087434 h 3989641"/>
                <a:gd name="connsiteX6" fmla="*/ 1176338 w 3946874"/>
                <a:gd name="connsiteY6" fmla="*/ 2915603 h 3989641"/>
                <a:gd name="connsiteX7" fmla="*/ 1394270 w 3946874"/>
                <a:gd name="connsiteY7" fmla="*/ 2780729 h 3989641"/>
                <a:gd name="connsiteX8" fmla="*/ 1601057 w 3946874"/>
                <a:gd name="connsiteY8" fmla="*/ 2723483 h 3989641"/>
                <a:gd name="connsiteX9" fmla="*/ 1756220 w 3946874"/>
                <a:gd name="connsiteY9" fmla="*/ 2743772 h 3989641"/>
                <a:gd name="connsiteX10" fmla="*/ 1889189 w 3946874"/>
                <a:gd name="connsiteY10" fmla="*/ 2765965 h 3989641"/>
                <a:gd name="connsiteX11" fmla="*/ 2007394 w 3946874"/>
                <a:gd name="connsiteY11" fmla="*/ 2765965 h 3989641"/>
                <a:gd name="connsiteX12" fmla="*/ 2184654 w 3946874"/>
                <a:gd name="connsiteY12" fmla="*/ 2671763 h 3989641"/>
                <a:gd name="connsiteX13" fmla="*/ 2372773 w 3946874"/>
                <a:gd name="connsiteY13" fmla="*/ 2538984 h 3989641"/>
                <a:gd name="connsiteX14" fmla="*/ 2439543 w 3946874"/>
                <a:gd name="connsiteY14" fmla="*/ 2510504 h 3989641"/>
                <a:gd name="connsiteX15" fmla="*/ 2650617 w 3946874"/>
                <a:gd name="connsiteY15" fmla="*/ 2434781 h 3989641"/>
                <a:gd name="connsiteX16" fmla="*/ 2785110 w 3946874"/>
                <a:gd name="connsiteY16" fmla="*/ 2383060 h 3989641"/>
                <a:gd name="connsiteX17" fmla="*/ 2897315 w 3946874"/>
                <a:gd name="connsiteY17" fmla="*/ 2318861 h 3989641"/>
                <a:gd name="connsiteX18" fmla="*/ 2997994 w 3946874"/>
                <a:gd name="connsiteY18" fmla="*/ 2226183 h 3989641"/>
                <a:gd name="connsiteX19" fmla="*/ 3061240 w 3946874"/>
                <a:gd name="connsiteY19" fmla="*/ 2141506 h 3989641"/>
                <a:gd name="connsiteX20" fmla="*/ 3152108 w 3946874"/>
                <a:gd name="connsiteY20" fmla="*/ 2005203 h 3989641"/>
                <a:gd name="connsiteX21" fmla="*/ 3274124 w 3946874"/>
                <a:gd name="connsiteY21" fmla="*/ 1871567 h 3989641"/>
                <a:gd name="connsiteX22" fmla="*/ 3388138 w 3946874"/>
                <a:gd name="connsiteY22" fmla="*/ 1770888 h 3989641"/>
                <a:gd name="connsiteX23" fmla="*/ 3466529 w 3946874"/>
                <a:gd name="connsiteY23" fmla="*/ 1679162 h 3989641"/>
                <a:gd name="connsiteX24" fmla="*/ 3538633 w 3946874"/>
                <a:gd name="connsiteY24" fmla="*/ 1551718 h 3989641"/>
                <a:gd name="connsiteX25" fmla="*/ 3588544 w 3946874"/>
                <a:gd name="connsiteY25" fmla="*/ 1376172 h 3989641"/>
                <a:gd name="connsiteX26" fmla="*/ 3597402 w 3946874"/>
                <a:gd name="connsiteY26" fmla="*/ 1293305 h 3989641"/>
                <a:gd name="connsiteX27" fmla="*/ 3721227 w 3946874"/>
                <a:gd name="connsiteY27" fmla="*/ 880491 h 3989641"/>
                <a:gd name="connsiteX28" fmla="*/ 3761137 w 3946874"/>
                <a:gd name="connsiteY28" fmla="*/ 463677 h 3989641"/>
                <a:gd name="connsiteX29" fmla="*/ 3946874 w 3946874"/>
                <a:gd name="connsiteY29" fmla="*/ 0 h 3989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946874" h="3989641">
                  <a:moveTo>
                    <a:pt x="0" y="3989641"/>
                  </a:moveTo>
                  <a:cubicBezTo>
                    <a:pt x="19050" y="3957257"/>
                    <a:pt x="50959" y="3916013"/>
                    <a:pt x="79439" y="3891153"/>
                  </a:cubicBezTo>
                  <a:cubicBezTo>
                    <a:pt x="165544" y="3815906"/>
                    <a:pt x="227933" y="3717989"/>
                    <a:pt x="297371" y="3626930"/>
                  </a:cubicBezTo>
                  <a:cubicBezTo>
                    <a:pt x="346615" y="3562255"/>
                    <a:pt x="398050" y="3499009"/>
                    <a:pt x="454343" y="3440335"/>
                  </a:cubicBezTo>
                  <a:cubicBezTo>
                    <a:pt x="506349" y="3386042"/>
                    <a:pt x="562642" y="3336227"/>
                    <a:pt x="622363" y="3290697"/>
                  </a:cubicBezTo>
                  <a:cubicBezTo>
                    <a:pt x="719519" y="3216688"/>
                    <a:pt x="824960" y="3154585"/>
                    <a:pt x="927068" y="3087434"/>
                  </a:cubicBezTo>
                  <a:cubicBezTo>
                    <a:pt x="1011365" y="3031998"/>
                    <a:pt x="1093565" y="2973324"/>
                    <a:pt x="1176338" y="2915603"/>
                  </a:cubicBezTo>
                  <a:cubicBezTo>
                    <a:pt x="1246537" y="2866644"/>
                    <a:pt x="1317308" y="2818066"/>
                    <a:pt x="1394270" y="2780729"/>
                  </a:cubicBezTo>
                  <a:cubicBezTo>
                    <a:pt x="1459421" y="2749106"/>
                    <a:pt x="1528763" y="2724436"/>
                    <a:pt x="1601057" y="2723483"/>
                  </a:cubicBezTo>
                  <a:cubicBezTo>
                    <a:pt x="1653350" y="2722721"/>
                    <a:pt x="1704785" y="2733485"/>
                    <a:pt x="1756220" y="2743772"/>
                  </a:cubicBezTo>
                  <a:cubicBezTo>
                    <a:pt x="1800320" y="2752630"/>
                    <a:pt x="1844612" y="2760250"/>
                    <a:pt x="1889189" y="2765965"/>
                  </a:cubicBezTo>
                  <a:cubicBezTo>
                    <a:pt x="1928622" y="2771013"/>
                    <a:pt x="1968437" y="2773299"/>
                    <a:pt x="2007394" y="2765965"/>
                  </a:cubicBezTo>
                  <a:cubicBezTo>
                    <a:pt x="2073878" y="2753487"/>
                    <a:pt x="2130647" y="2712911"/>
                    <a:pt x="2184654" y="2671763"/>
                  </a:cubicBezTo>
                  <a:cubicBezTo>
                    <a:pt x="2245900" y="2625090"/>
                    <a:pt x="2304002" y="2573465"/>
                    <a:pt x="2372773" y="2538984"/>
                  </a:cubicBezTo>
                  <a:cubicBezTo>
                    <a:pt x="2394395" y="2528126"/>
                    <a:pt x="2416874" y="2518982"/>
                    <a:pt x="2439543" y="2510504"/>
                  </a:cubicBezTo>
                  <a:cubicBezTo>
                    <a:pt x="2509552" y="2484215"/>
                    <a:pt x="2580037" y="2459450"/>
                    <a:pt x="2650617" y="2434781"/>
                  </a:cubicBezTo>
                  <a:cubicBezTo>
                    <a:pt x="2695956" y="2418874"/>
                    <a:pt x="2741295" y="2402872"/>
                    <a:pt x="2785110" y="2383060"/>
                  </a:cubicBezTo>
                  <a:cubicBezTo>
                    <a:pt x="2824448" y="2365248"/>
                    <a:pt x="2862358" y="2344198"/>
                    <a:pt x="2897315" y="2318861"/>
                  </a:cubicBezTo>
                  <a:cubicBezTo>
                    <a:pt x="2934367" y="2292096"/>
                    <a:pt x="2968085" y="2260854"/>
                    <a:pt x="2997994" y="2226183"/>
                  </a:cubicBezTo>
                  <a:cubicBezTo>
                    <a:pt x="3020949" y="2199513"/>
                    <a:pt x="3041714" y="2170938"/>
                    <a:pt x="3061240" y="2141506"/>
                  </a:cubicBezTo>
                  <a:cubicBezTo>
                    <a:pt x="3091529" y="2095976"/>
                    <a:pt x="3119533" y="2049018"/>
                    <a:pt x="3152108" y="2005203"/>
                  </a:cubicBezTo>
                  <a:cubicBezTo>
                    <a:pt x="3188113" y="1956626"/>
                    <a:pt x="3229261" y="1912144"/>
                    <a:pt x="3274124" y="1871567"/>
                  </a:cubicBezTo>
                  <a:cubicBezTo>
                    <a:pt x="3311747" y="1837563"/>
                    <a:pt x="3351848" y="1806321"/>
                    <a:pt x="3388138" y="1770888"/>
                  </a:cubicBezTo>
                  <a:cubicBezTo>
                    <a:pt x="3416999" y="1742694"/>
                    <a:pt x="3443002" y="1711833"/>
                    <a:pt x="3466529" y="1679162"/>
                  </a:cubicBezTo>
                  <a:cubicBezTo>
                    <a:pt x="3495008" y="1639348"/>
                    <a:pt x="3519392" y="1596771"/>
                    <a:pt x="3538633" y="1551718"/>
                  </a:cubicBezTo>
                  <a:cubicBezTo>
                    <a:pt x="3562731" y="1495616"/>
                    <a:pt x="3578924" y="1436465"/>
                    <a:pt x="3588544" y="1376172"/>
                  </a:cubicBezTo>
                  <a:cubicBezTo>
                    <a:pt x="3592925" y="1348740"/>
                    <a:pt x="3595688" y="1321022"/>
                    <a:pt x="3597402" y="1293305"/>
                  </a:cubicBezTo>
                  <a:cubicBezTo>
                    <a:pt x="3605974" y="1155859"/>
                    <a:pt x="3717703" y="1018127"/>
                    <a:pt x="3721227" y="880491"/>
                  </a:cubicBezTo>
                  <a:cubicBezTo>
                    <a:pt x="3724751" y="740855"/>
                    <a:pt x="3743135" y="602171"/>
                    <a:pt x="3761137" y="463677"/>
                  </a:cubicBezTo>
                  <a:cubicBezTo>
                    <a:pt x="3776186" y="347758"/>
                    <a:pt x="3934968" y="116205"/>
                    <a:pt x="3946874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318DDF45-08F0-46B6-A0B7-133735C94F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95978" y="2441733"/>
              <a:ext cx="3665410" cy="2985611"/>
            </a:xfrm>
            <a:custGeom>
              <a:avLst/>
              <a:gdLst>
                <a:gd name="connsiteX0" fmla="*/ 0 w 3665410"/>
                <a:gd name="connsiteY0" fmla="*/ 2985611 h 2985611"/>
                <a:gd name="connsiteX1" fmla="*/ 166211 w 3665410"/>
                <a:gd name="connsiteY1" fmla="*/ 2699766 h 2985611"/>
                <a:gd name="connsiteX2" fmla="*/ 397002 w 3665410"/>
                <a:gd name="connsiteY2" fmla="*/ 2414969 h 2985611"/>
                <a:gd name="connsiteX3" fmla="*/ 620173 w 3665410"/>
                <a:gd name="connsiteY3" fmla="*/ 2237899 h 2985611"/>
                <a:gd name="connsiteX4" fmla="*/ 823341 w 3665410"/>
                <a:gd name="connsiteY4" fmla="*/ 2085499 h 2985611"/>
                <a:gd name="connsiteX5" fmla="*/ 1089565 w 3665410"/>
                <a:gd name="connsiteY5" fmla="*/ 1911477 h 2985611"/>
                <a:gd name="connsiteX6" fmla="*/ 1145000 w 3665410"/>
                <a:gd name="connsiteY6" fmla="*/ 1886807 h 2985611"/>
                <a:gd name="connsiteX7" fmla="*/ 1375791 w 3665410"/>
                <a:gd name="connsiteY7" fmla="*/ 1842135 h 2985611"/>
                <a:gd name="connsiteX8" fmla="*/ 1486567 w 3665410"/>
                <a:gd name="connsiteY8" fmla="*/ 1857566 h 2985611"/>
                <a:gd name="connsiteX9" fmla="*/ 1568101 w 3665410"/>
                <a:gd name="connsiteY9" fmla="*/ 1871377 h 2985611"/>
                <a:gd name="connsiteX10" fmla="*/ 1810607 w 3665410"/>
                <a:gd name="connsiteY10" fmla="*/ 1871377 h 2985611"/>
                <a:gd name="connsiteX11" fmla="*/ 1997964 w 3665410"/>
                <a:gd name="connsiteY11" fmla="*/ 1790605 h 2985611"/>
                <a:gd name="connsiteX12" fmla="*/ 2109883 w 3665410"/>
                <a:gd name="connsiteY12" fmla="*/ 1702784 h 2985611"/>
                <a:gd name="connsiteX13" fmla="*/ 2321433 w 3665410"/>
                <a:gd name="connsiteY13" fmla="*/ 1552384 h 2985611"/>
                <a:gd name="connsiteX14" fmla="*/ 2558891 w 3665410"/>
                <a:gd name="connsiteY14" fmla="*/ 1453420 h 2985611"/>
                <a:gd name="connsiteX15" fmla="*/ 2709767 w 3665410"/>
                <a:gd name="connsiteY15" fmla="*/ 1377887 h 2985611"/>
                <a:gd name="connsiteX16" fmla="*/ 2885408 w 3665410"/>
                <a:gd name="connsiteY16" fmla="*/ 1237393 h 2985611"/>
                <a:gd name="connsiteX17" fmla="*/ 3017711 w 3665410"/>
                <a:gd name="connsiteY17" fmla="*/ 1072229 h 2985611"/>
                <a:gd name="connsiteX18" fmla="*/ 3150680 w 3665410"/>
                <a:gd name="connsiteY18" fmla="*/ 921830 h 2985611"/>
                <a:gd name="connsiteX19" fmla="*/ 3255169 w 3665410"/>
                <a:gd name="connsiteY19" fmla="*/ 801815 h 2985611"/>
                <a:gd name="connsiteX20" fmla="*/ 3339275 w 3665410"/>
                <a:gd name="connsiteY20" fmla="*/ 694182 h 2985611"/>
                <a:gd name="connsiteX21" fmla="*/ 3409188 w 3665410"/>
                <a:gd name="connsiteY21" fmla="*/ 546926 h 2985611"/>
                <a:gd name="connsiteX22" fmla="*/ 3464243 w 3665410"/>
                <a:gd name="connsiteY22" fmla="*/ 347663 h 2985611"/>
                <a:gd name="connsiteX23" fmla="*/ 3665411 w 3665410"/>
                <a:gd name="connsiteY23" fmla="*/ 0 h 29856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665410" h="2985611">
                  <a:moveTo>
                    <a:pt x="0" y="2985611"/>
                  </a:moveTo>
                  <a:cubicBezTo>
                    <a:pt x="0" y="2985611"/>
                    <a:pt x="86773" y="2802827"/>
                    <a:pt x="166211" y="2699766"/>
                  </a:cubicBezTo>
                  <a:cubicBezTo>
                    <a:pt x="240983" y="2602706"/>
                    <a:pt x="309182" y="2500122"/>
                    <a:pt x="397002" y="2414969"/>
                  </a:cubicBezTo>
                  <a:cubicBezTo>
                    <a:pt x="465296" y="2348865"/>
                    <a:pt x="543592" y="2294477"/>
                    <a:pt x="620173" y="2237899"/>
                  </a:cubicBezTo>
                  <a:cubicBezTo>
                    <a:pt x="688277" y="2187607"/>
                    <a:pt x="755333" y="2135886"/>
                    <a:pt x="823341" y="2085499"/>
                  </a:cubicBezTo>
                  <a:cubicBezTo>
                    <a:pt x="908685" y="2022253"/>
                    <a:pt x="994791" y="1959197"/>
                    <a:pt x="1089565" y="1911477"/>
                  </a:cubicBezTo>
                  <a:cubicBezTo>
                    <a:pt x="1107662" y="1902428"/>
                    <a:pt x="1126141" y="1894141"/>
                    <a:pt x="1145000" y="1886807"/>
                  </a:cubicBezTo>
                  <a:cubicBezTo>
                    <a:pt x="1218819" y="1858232"/>
                    <a:pt x="1296924" y="1838611"/>
                    <a:pt x="1375791" y="1842135"/>
                  </a:cubicBezTo>
                  <a:cubicBezTo>
                    <a:pt x="1413129" y="1843754"/>
                    <a:pt x="1449896" y="1850422"/>
                    <a:pt x="1486567" y="1857566"/>
                  </a:cubicBezTo>
                  <a:cubicBezTo>
                    <a:pt x="1513618" y="1862804"/>
                    <a:pt x="1540859" y="1867376"/>
                    <a:pt x="1568101" y="1871377"/>
                  </a:cubicBezTo>
                  <a:cubicBezTo>
                    <a:pt x="1648778" y="1883188"/>
                    <a:pt x="1730978" y="1887665"/>
                    <a:pt x="1810607" y="1871377"/>
                  </a:cubicBezTo>
                  <a:cubicBezTo>
                    <a:pt x="1877854" y="1857661"/>
                    <a:pt x="1941100" y="1829086"/>
                    <a:pt x="1997964" y="1790605"/>
                  </a:cubicBezTo>
                  <a:cubicBezTo>
                    <a:pt x="2037302" y="1764030"/>
                    <a:pt x="2073497" y="1733264"/>
                    <a:pt x="2109883" y="1702784"/>
                  </a:cubicBezTo>
                  <a:cubicBezTo>
                    <a:pt x="2176367" y="1647063"/>
                    <a:pt x="2244852" y="1593151"/>
                    <a:pt x="2321433" y="1552384"/>
                  </a:cubicBezTo>
                  <a:cubicBezTo>
                    <a:pt x="2397157" y="1512094"/>
                    <a:pt x="2479548" y="1486281"/>
                    <a:pt x="2558891" y="1453420"/>
                  </a:cubicBezTo>
                  <a:cubicBezTo>
                    <a:pt x="2610898" y="1431798"/>
                    <a:pt x="2661571" y="1407033"/>
                    <a:pt x="2709767" y="1377887"/>
                  </a:cubicBezTo>
                  <a:cubicBezTo>
                    <a:pt x="2774252" y="1338929"/>
                    <a:pt x="2834069" y="1292447"/>
                    <a:pt x="2885408" y="1237393"/>
                  </a:cubicBezTo>
                  <a:cubicBezTo>
                    <a:pt x="2933605" y="1185767"/>
                    <a:pt x="2973324" y="1127093"/>
                    <a:pt x="3017711" y="1072229"/>
                  </a:cubicBezTo>
                  <a:cubicBezTo>
                    <a:pt x="3059811" y="1020223"/>
                    <a:pt x="3105912" y="971645"/>
                    <a:pt x="3150680" y="921830"/>
                  </a:cubicBezTo>
                  <a:cubicBezTo>
                    <a:pt x="3186113" y="882396"/>
                    <a:pt x="3220593" y="842010"/>
                    <a:pt x="3255169" y="801815"/>
                  </a:cubicBezTo>
                  <a:cubicBezTo>
                    <a:pt x="3284887" y="767239"/>
                    <a:pt x="3314605" y="732473"/>
                    <a:pt x="3339275" y="694182"/>
                  </a:cubicBezTo>
                  <a:cubicBezTo>
                    <a:pt x="3368707" y="648367"/>
                    <a:pt x="3390138" y="597980"/>
                    <a:pt x="3409188" y="546926"/>
                  </a:cubicBezTo>
                  <a:cubicBezTo>
                    <a:pt x="3433382" y="482156"/>
                    <a:pt x="3453384" y="415861"/>
                    <a:pt x="3464243" y="347663"/>
                  </a:cubicBezTo>
                  <a:cubicBezTo>
                    <a:pt x="3476244" y="272224"/>
                    <a:pt x="3661696" y="76295"/>
                    <a:pt x="366541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B9D0CC0F-710D-43F4-BC86-7637674201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90402" y="5229700"/>
              <a:ext cx="285940" cy="199072"/>
            </a:xfrm>
            <a:custGeom>
              <a:avLst/>
              <a:gdLst>
                <a:gd name="connsiteX0" fmla="*/ 0 w 285940"/>
                <a:gd name="connsiteY0" fmla="*/ 199073 h 199072"/>
                <a:gd name="connsiteX1" fmla="*/ 285940 w 285940"/>
                <a:gd name="connsiteY1" fmla="*/ 0 h 199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5940" h="199072">
                  <a:moveTo>
                    <a:pt x="0" y="199073"/>
                  </a:moveTo>
                  <a:cubicBezTo>
                    <a:pt x="0" y="199073"/>
                    <a:pt x="242125" y="39243"/>
                    <a:pt x="285940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6FB36AB6-CB81-495A-8A33-C0BCE67D6F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393114" y="5049773"/>
              <a:ext cx="655796" cy="381190"/>
            </a:xfrm>
            <a:custGeom>
              <a:avLst/>
              <a:gdLst>
                <a:gd name="connsiteX0" fmla="*/ 0 w 655796"/>
                <a:gd name="connsiteY0" fmla="*/ 381190 h 381190"/>
                <a:gd name="connsiteX1" fmla="*/ 655796 w 655796"/>
                <a:gd name="connsiteY1" fmla="*/ 0 h 381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55796" h="381190">
                  <a:moveTo>
                    <a:pt x="0" y="381190"/>
                  </a:moveTo>
                  <a:cubicBezTo>
                    <a:pt x="0" y="381190"/>
                    <a:pt x="461105" y="172117"/>
                    <a:pt x="655796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1993F7E6-ABF6-482D-BEA5-B4E607DDB4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154072" y="3867816"/>
              <a:ext cx="2907315" cy="1544764"/>
            </a:xfrm>
            <a:custGeom>
              <a:avLst/>
              <a:gdLst>
                <a:gd name="connsiteX0" fmla="*/ 0 w 2907315"/>
                <a:gd name="connsiteY0" fmla="*/ 1544764 h 1544764"/>
                <a:gd name="connsiteX1" fmla="*/ 201644 w 2907315"/>
                <a:gd name="connsiteY1" fmla="*/ 1352550 h 1544764"/>
                <a:gd name="connsiteX2" fmla="*/ 423196 w 2907315"/>
                <a:gd name="connsiteY2" fmla="*/ 1196054 h 1544764"/>
                <a:gd name="connsiteX3" fmla="*/ 782193 w 2907315"/>
                <a:gd name="connsiteY3" fmla="*/ 1099947 h 1544764"/>
                <a:gd name="connsiteX4" fmla="*/ 1052513 w 2907315"/>
                <a:gd name="connsiteY4" fmla="*/ 1042321 h 1544764"/>
                <a:gd name="connsiteX5" fmla="*/ 1311783 w 2907315"/>
                <a:gd name="connsiteY5" fmla="*/ 1056037 h 1544764"/>
                <a:gd name="connsiteX6" fmla="*/ 1484662 w 2907315"/>
                <a:gd name="connsiteY6" fmla="*/ 1083469 h 1544764"/>
                <a:gd name="connsiteX7" fmla="*/ 1788224 w 2907315"/>
                <a:gd name="connsiteY7" fmla="*/ 1023080 h 1544764"/>
                <a:gd name="connsiteX8" fmla="*/ 2269045 w 2907315"/>
                <a:gd name="connsiteY8" fmla="*/ 734758 h 1544764"/>
                <a:gd name="connsiteX9" fmla="*/ 2534984 w 2907315"/>
                <a:gd name="connsiteY9" fmla="*/ 572738 h 1544764"/>
                <a:gd name="connsiteX10" fmla="*/ 2907316 w 2907315"/>
                <a:gd name="connsiteY10" fmla="*/ 0 h 1544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907315" h="1544764">
                  <a:moveTo>
                    <a:pt x="0" y="1544764"/>
                  </a:moveTo>
                  <a:cubicBezTo>
                    <a:pt x="0" y="1544764"/>
                    <a:pt x="98012" y="1443990"/>
                    <a:pt x="201644" y="1352550"/>
                  </a:cubicBezTo>
                  <a:cubicBezTo>
                    <a:pt x="271272" y="1291209"/>
                    <a:pt x="343662" y="1234249"/>
                    <a:pt x="423196" y="1196054"/>
                  </a:cubicBezTo>
                  <a:cubicBezTo>
                    <a:pt x="537591" y="1141095"/>
                    <a:pt x="661226" y="1127189"/>
                    <a:pt x="782193" y="1099947"/>
                  </a:cubicBezTo>
                  <a:cubicBezTo>
                    <a:pt x="872300" y="1079659"/>
                    <a:pt x="961358" y="1051370"/>
                    <a:pt x="1052513" y="1042321"/>
                  </a:cubicBezTo>
                  <a:cubicBezTo>
                    <a:pt x="1139000" y="1033653"/>
                    <a:pt x="1225868" y="1040321"/>
                    <a:pt x="1311783" y="1056037"/>
                  </a:cubicBezTo>
                  <a:cubicBezTo>
                    <a:pt x="1369314" y="1066609"/>
                    <a:pt x="1426559" y="1079373"/>
                    <a:pt x="1484662" y="1083469"/>
                  </a:cubicBezTo>
                  <a:cubicBezTo>
                    <a:pt x="1587913" y="1090803"/>
                    <a:pt x="1690402" y="1064800"/>
                    <a:pt x="1788224" y="1023080"/>
                  </a:cubicBezTo>
                  <a:cubicBezTo>
                    <a:pt x="1956721" y="951262"/>
                    <a:pt x="2106549" y="825722"/>
                    <a:pt x="2269045" y="734758"/>
                  </a:cubicBezTo>
                  <a:cubicBezTo>
                    <a:pt x="2359438" y="684181"/>
                    <a:pt x="2452497" y="640556"/>
                    <a:pt x="2534984" y="572738"/>
                  </a:cubicBezTo>
                  <a:cubicBezTo>
                    <a:pt x="2673001" y="459391"/>
                    <a:pt x="2847023" y="191453"/>
                    <a:pt x="2907316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DCA0B097-C21A-40B4-95E4-2FFA9697F8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907946" y="3479100"/>
              <a:ext cx="3168300" cy="1952434"/>
            </a:xfrm>
            <a:custGeom>
              <a:avLst/>
              <a:gdLst>
                <a:gd name="connsiteX0" fmla="*/ 0 w 3168300"/>
                <a:gd name="connsiteY0" fmla="*/ 1952435 h 1952434"/>
                <a:gd name="connsiteX1" fmla="*/ 202121 w 3168300"/>
                <a:gd name="connsiteY1" fmla="*/ 1687068 h 1952434"/>
                <a:gd name="connsiteX2" fmla="*/ 545116 w 3168300"/>
                <a:gd name="connsiteY2" fmla="*/ 1450277 h 1952434"/>
                <a:gd name="connsiteX3" fmla="*/ 906780 w 3168300"/>
                <a:gd name="connsiteY3" fmla="*/ 1354455 h 1952434"/>
                <a:gd name="connsiteX4" fmla="*/ 1332262 w 3168300"/>
                <a:gd name="connsiteY4" fmla="*/ 1285304 h 1952434"/>
                <a:gd name="connsiteX5" fmla="*/ 1691259 w 3168300"/>
                <a:gd name="connsiteY5" fmla="*/ 1240060 h 1952434"/>
                <a:gd name="connsiteX6" fmla="*/ 2010346 w 3168300"/>
                <a:gd name="connsiteY6" fmla="*/ 1141667 h 1952434"/>
                <a:gd name="connsiteX7" fmla="*/ 2393252 w 3168300"/>
                <a:gd name="connsiteY7" fmla="*/ 1027271 h 1952434"/>
                <a:gd name="connsiteX8" fmla="*/ 2582037 w 3168300"/>
                <a:gd name="connsiteY8" fmla="*/ 958120 h 1952434"/>
                <a:gd name="connsiteX9" fmla="*/ 2760155 w 3168300"/>
                <a:gd name="connsiteY9" fmla="*/ 827723 h 1952434"/>
                <a:gd name="connsiteX10" fmla="*/ 2914364 w 3168300"/>
                <a:gd name="connsiteY10" fmla="*/ 567023 h 1952434"/>
                <a:gd name="connsiteX11" fmla="*/ 3168301 w 3168300"/>
                <a:gd name="connsiteY11" fmla="*/ 0 h 1952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68300" h="1952434">
                  <a:moveTo>
                    <a:pt x="0" y="1952435"/>
                  </a:moveTo>
                  <a:cubicBezTo>
                    <a:pt x="0" y="1952435"/>
                    <a:pt x="91059" y="1796415"/>
                    <a:pt x="202121" y="1687068"/>
                  </a:cubicBezTo>
                  <a:cubicBezTo>
                    <a:pt x="301943" y="1588675"/>
                    <a:pt x="416528" y="1505617"/>
                    <a:pt x="545116" y="1450277"/>
                  </a:cubicBezTo>
                  <a:cubicBezTo>
                    <a:pt x="659987" y="1400747"/>
                    <a:pt x="783622" y="1377601"/>
                    <a:pt x="906780" y="1354455"/>
                  </a:cubicBezTo>
                  <a:cubicBezTo>
                    <a:pt x="1048036" y="1327976"/>
                    <a:pt x="1189482" y="1301972"/>
                    <a:pt x="1332262" y="1285304"/>
                  </a:cubicBezTo>
                  <a:cubicBezTo>
                    <a:pt x="1452182" y="1271302"/>
                    <a:pt x="1573340" y="1265873"/>
                    <a:pt x="1691259" y="1240060"/>
                  </a:cubicBezTo>
                  <a:cubicBezTo>
                    <a:pt x="1800035" y="1216247"/>
                    <a:pt x="1904619" y="1176718"/>
                    <a:pt x="2010346" y="1141667"/>
                  </a:cubicBezTo>
                  <a:cubicBezTo>
                    <a:pt x="2136743" y="1099661"/>
                    <a:pt x="2265902" y="1066229"/>
                    <a:pt x="2393252" y="1027271"/>
                  </a:cubicBezTo>
                  <a:cubicBezTo>
                    <a:pt x="2457450" y="1007650"/>
                    <a:pt x="2521744" y="987552"/>
                    <a:pt x="2582037" y="958120"/>
                  </a:cubicBezTo>
                  <a:cubicBezTo>
                    <a:pt x="2648807" y="925449"/>
                    <a:pt x="2710815" y="883349"/>
                    <a:pt x="2760155" y="827723"/>
                  </a:cubicBezTo>
                  <a:cubicBezTo>
                    <a:pt x="2827496" y="751904"/>
                    <a:pt x="2867978" y="657511"/>
                    <a:pt x="2914364" y="567023"/>
                  </a:cubicBezTo>
                  <a:cubicBezTo>
                    <a:pt x="2972753" y="453200"/>
                    <a:pt x="3119152" y="118015"/>
                    <a:pt x="316830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AB2AF0F5-7EAA-4BAB-8DE2-D84E124170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04778" y="2976752"/>
              <a:ext cx="3356800" cy="2452020"/>
            </a:xfrm>
            <a:custGeom>
              <a:avLst/>
              <a:gdLst>
                <a:gd name="connsiteX0" fmla="*/ 0 w 3356800"/>
                <a:gd name="connsiteY0" fmla="*/ 2452021 h 2452020"/>
                <a:gd name="connsiteX1" fmla="*/ 130874 w 3356800"/>
                <a:gd name="connsiteY1" fmla="*/ 2247710 h 2452020"/>
                <a:gd name="connsiteX2" fmla="*/ 437197 w 3356800"/>
                <a:gd name="connsiteY2" fmla="*/ 1941195 h 2452020"/>
                <a:gd name="connsiteX3" fmla="*/ 737140 w 3356800"/>
                <a:gd name="connsiteY3" fmla="*/ 1736884 h 2452020"/>
                <a:gd name="connsiteX4" fmla="*/ 1031843 w 3356800"/>
                <a:gd name="connsiteY4" fmla="*/ 1685068 h 2452020"/>
                <a:gd name="connsiteX5" fmla="*/ 1287304 w 3356800"/>
                <a:gd name="connsiteY5" fmla="*/ 1655826 h 2452020"/>
                <a:gd name="connsiteX6" fmla="*/ 1471994 w 3356800"/>
                <a:gd name="connsiteY6" fmla="*/ 1634300 h 2452020"/>
                <a:gd name="connsiteX7" fmla="*/ 1898237 w 3356800"/>
                <a:gd name="connsiteY7" fmla="*/ 1512665 h 2452020"/>
                <a:gd name="connsiteX8" fmla="*/ 2229136 w 3356800"/>
                <a:gd name="connsiteY8" fmla="*/ 1355598 h 2452020"/>
                <a:gd name="connsiteX9" fmla="*/ 2512314 w 3356800"/>
                <a:gd name="connsiteY9" fmla="*/ 1238631 h 2452020"/>
                <a:gd name="connsiteX10" fmla="*/ 2758535 w 3356800"/>
                <a:gd name="connsiteY10" fmla="*/ 1096994 h 2452020"/>
                <a:gd name="connsiteX11" fmla="*/ 2935510 w 3356800"/>
                <a:gd name="connsiteY11" fmla="*/ 919925 h 2452020"/>
                <a:gd name="connsiteX12" fmla="*/ 3081719 w 3356800"/>
                <a:gd name="connsiteY12" fmla="*/ 687419 h 2452020"/>
                <a:gd name="connsiteX13" fmla="*/ 3356800 w 3356800"/>
                <a:gd name="connsiteY13" fmla="*/ 0 h 2452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356800" h="2452020">
                  <a:moveTo>
                    <a:pt x="0" y="2452021"/>
                  </a:moveTo>
                  <a:cubicBezTo>
                    <a:pt x="0" y="2452021"/>
                    <a:pt x="57150" y="2344198"/>
                    <a:pt x="130874" y="2247710"/>
                  </a:cubicBezTo>
                  <a:cubicBezTo>
                    <a:pt x="218694" y="2132648"/>
                    <a:pt x="328136" y="2036635"/>
                    <a:pt x="437197" y="1941195"/>
                  </a:cubicBezTo>
                  <a:cubicBezTo>
                    <a:pt x="529304" y="1860709"/>
                    <a:pt x="623030" y="1779556"/>
                    <a:pt x="737140" y="1736884"/>
                  </a:cubicBezTo>
                  <a:cubicBezTo>
                    <a:pt x="830866" y="1701736"/>
                    <a:pt x="932021" y="1695450"/>
                    <a:pt x="1031843" y="1685068"/>
                  </a:cubicBezTo>
                  <a:cubicBezTo>
                    <a:pt x="1117092" y="1676210"/>
                    <a:pt x="1202055" y="1665160"/>
                    <a:pt x="1287304" y="1655826"/>
                  </a:cubicBezTo>
                  <a:cubicBezTo>
                    <a:pt x="1348931" y="1649063"/>
                    <a:pt x="1410653" y="1643539"/>
                    <a:pt x="1471994" y="1634300"/>
                  </a:cubicBezTo>
                  <a:cubicBezTo>
                    <a:pt x="1618679" y="1612011"/>
                    <a:pt x="1761935" y="1571149"/>
                    <a:pt x="1898237" y="1512665"/>
                  </a:cubicBezTo>
                  <a:cubicBezTo>
                    <a:pt x="2010442" y="1464564"/>
                    <a:pt x="2117503" y="1405128"/>
                    <a:pt x="2229136" y="1355598"/>
                  </a:cubicBezTo>
                  <a:cubicBezTo>
                    <a:pt x="2322481" y="1314164"/>
                    <a:pt x="2418969" y="1280160"/>
                    <a:pt x="2512314" y="1238631"/>
                  </a:cubicBezTo>
                  <a:cubicBezTo>
                    <a:pt x="2599087" y="1199960"/>
                    <a:pt x="2683193" y="1154811"/>
                    <a:pt x="2758535" y="1096994"/>
                  </a:cubicBezTo>
                  <a:cubicBezTo>
                    <a:pt x="2825020" y="1046035"/>
                    <a:pt x="2883789" y="985837"/>
                    <a:pt x="2935510" y="919925"/>
                  </a:cubicBezTo>
                  <a:cubicBezTo>
                    <a:pt x="2992184" y="847725"/>
                    <a:pt x="3039904" y="769144"/>
                    <a:pt x="3081719" y="687419"/>
                  </a:cubicBezTo>
                  <a:cubicBezTo>
                    <a:pt x="3138297" y="576739"/>
                    <a:pt x="3314129" y="116776"/>
                    <a:pt x="3356800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 useBgFill="1">
        <p:nvSpPr>
          <p:cNvPr id="36" name="Rectangle 35">
            <a:extLst>
              <a:ext uri="{FF2B5EF4-FFF2-40B4-BE49-F238E27FC236}">
                <a16:creationId xmlns:a16="http://schemas.microsoft.com/office/drawing/2014/main" id="{3A6C273A-38F2-4D34-98BF-47B248862B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2E2CF659-EE5D-432C-B47F-10AC4A48A3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683AA549-1F0C-46E0-AAD8-DC3DC6CA61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783E30B-E1CE-354C-AC3E-17B351BBDB5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t="9996" r="-1" b="-1"/>
          <a:stretch/>
        </p:blipFill>
        <p:spPr>
          <a:xfrm>
            <a:off x="20" y="10"/>
            <a:ext cx="12188932" cy="6856614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7B2F7E43-35EC-4103-9D95-2ACDB00387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980400" y="3276601"/>
            <a:ext cx="4211600" cy="3581399"/>
            <a:chOff x="7980400" y="3276601"/>
            <a:chExt cx="4211600" cy="3581399"/>
          </a:xfrm>
        </p:grpSpPr>
        <p:grpSp>
          <p:nvGrpSpPr>
            <p:cNvPr id="43" name="Graphic 157">
              <a:extLst>
                <a:ext uri="{FF2B5EF4-FFF2-40B4-BE49-F238E27FC236}">
                  <a16:creationId xmlns:a16="http://schemas.microsoft.com/office/drawing/2014/main" id="{4CBE545A-C704-48FA-8193-05D4FDAA21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8662740" y="3276601"/>
              <a:ext cx="3529260" cy="3581398"/>
              <a:chOff x="4114800" y="1423987"/>
              <a:chExt cx="3961542" cy="4007547"/>
            </a:xfrm>
            <a:noFill/>
          </p:grpSpPr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id="{DFC12F8B-A54C-43DD-B393-14555547B64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114800" y="1423987"/>
                <a:ext cx="3946874" cy="3989641"/>
              </a:xfrm>
              <a:custGeom>
                <a:avLst/>
                <a:gdLst>
                  <a:gd name="connsiteX0" fmla="*/ 0 w 3946874"/>
                  <a:gd name="connsiteY0" fmla="*/ 3989641 h 3989641"/>
                  <a:gd name="connsiteX1" fmla="*/ 79439 w 3946874"/>
                  <a:gd name="connsiteY1" fmla="*/ 3891153 h 3989641"/>
                  <a:gd name="connsiteX2" fmla="*/ 297371 w 3946874"/>
                  <a:gd name="connsiteY2" fmla="*/ 3626930 h 3989641"/>
                  <a:gd name="connsiteX3" fmla="*/ 454343 w 3946874"/>
                  <a:gd name="connsiteY3" fmla="*/ 3440335 h 3989641"/>
                  <a:gd name="connsiteX4" fmla="*/ 622363 w 3946874"/>
                  <a:gd name="connsiteY4" fmla="*/ 3290697 h 3989641"/>
                  <a:gd name="connsiteX5" fmla="*/ 927068 w 3946874"/>
                  <a:gd name="connsiteY5" fmla="*/ 3087434 h 3989641"/>
                  <a:gd name="connsiteX6" fmla="*/ 1176338 w 3946874"/>
                  <a:gd name="connsiteY6" fmla="*/ 2915603 h 3989641"/>
                  <a:gd name="connsiteX7" fmla="*/ 1394270 w 3946874"/>
                  <a:gd name="connsiteY7" fmla="*/ 2780729 h 3989641"/>
                  <a:gd name="connsiteX8" fmla="*/ 1601057 w 3946874"/>
                  <a:gd name="connsiteY8" fmla="*/ 2723483 h 3989641"/>
                  <a:gd name="connsiteX9" fmla="*/ 1756220 w 3946874"/>
                  <a:gd name="connsiteY9" fmla="*/ 2743772 h 3989641"/>
                  <a:gd name="connsiteX10" fmla="*/ 1889189 w 3946874"/>
                  <a:gd name="connsiteY10" fmla="*/ 2765965 h 3989641"/>
                  <a:gd name="connsiteX11" fmla="*/ 2007394 w 3946874"/>
                  <a:gd name="connsiteY11" fmla="*/ 2765965 h 3989641"/>
                  <a:gd name="connsiteX12" fmla="*/ 2184654 w 3946874"/>
                  <a:gd name="connsiteY12" fmla="*/ 2671763 h 3989641"/>
                  <a:gd name="connsiteX13" fmla="*/ 2372773 w 3946874"/>
                  <a:gd name="connsiteY13" fmla="*/ 2538984 h 3989641"/>
                  <a:gd name="connsiteX14" fmla="*/ 2439543 w 3946874"/>
                  <a:gd name="connsiteY14" fmla="*/ 2510504 h 3989641"/>
                  <a:gd name="connsiteX15" fmla="*/ 2650617 w 3946874"/>
                  <a:gd name="connsiteY15" fmla="*/ 2434781 h 3989641"/>
                  <a:gd name="connsiteX16" fmla="*/ 2785110 w 3946874"/>
                  <a:gd name="connsiteY16" fmla="*/ 2383060 h 3989641"/>
                  <a:gd name="connsiteX17" fmla="*/ 2897315 w 3946874"/>
                  <a:gd name="connsiteY17" fmla="*/ 2318861 h 3989641"/>
                  <a:gd name="connsiteX18" fmla="*/ 2997994 w 3946874"/>
                  <a:gd name="connsiteY18" fmla="*/ 2226183 h 3989641"/>
                  <a:gd name="connsiteX19" fmla="*/ 3061240 w 3946874"/>
                  <a:gd name="connsiteY19" fmla="*/ 2141506 h 3989641"/>
                  <a:gd name="connsiteX20" fmla="*/ 3152108 w 3946874"/>
                  <a:gd name="connsiteY20" fmla="*/ 2005203 h 3989641"/>
                  <a:gd name="connsiteX21" fmla="*/ 3274124 w 3946874"/>
                  <a:gd name="connsiteY21" fmla="*/ 1871567 h 3989641"/>
                  <a:gd name="connsiteX22" fmla="*/ 3388138 w 3946874"/>
                  <a:gd name="connsiteY22" fmla="*/ 1770888 h 3989641"/>
                  <a:gd name="connsiteX23" fmla="*/ 3466529 w 3946874"/>
                  <a:gd name="connsiteY23" fmla="*/ 1679162 h 3989641"/>
                  <a:gd name="connsiteX24" fmla="*/ 3538633 w 3946874"/>
                  <a:gd name="connsiteY24" fmla="*/ 1551718 h 3989641"/>
                  <a:gd name="connsiteX25" fmla="*/ 3588544 w 3946874"/>
                  <a:gd name="connsiteY25" fmla="*/ 1376172 h 3989641"/>
                  <a:gd name="connsiteX26" fmla="*/ 3597402 w 3946874"/>
                  <a:gd name="connsiteY26" fmla="*/ 1293305 h 3989641"/>
                  <a:gd name="connsiteX27" fmla="*/ 3721227 w 3946874"/>
                  <a:gd name="connsiteY27" fmla="*/ 880491 h 3989641"/>
                  <a:gd name="connsiteX28" fmla="*/ 3761137 w 3946874"/>
                  <a:gd name="connsiteY28" fmla="*/ 463677 h 3989641"/>
                  <a:gd name="connsiteX29" fmla="*/ 3946874 w 3946874"/>
                  <a:gd name="connsiteY29" fmla="*/ 0 h 3989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946874" h="3989641">
                    <a:moveTo>
                      <a:pt x="0" y="3989641"/>
                    </a:moveTo>
                    <a:cubicBezTo>
                      <a:pt x="19050" y="3957257"/>
                      <a:pt x="50959" y="3916013"/>
                      <a:pt x="79439" y="3891153"/>
                    </a:cubicBezTo>
                    <a:cubicBezTo>
                      <a:pt x="165544" y="3815906"/>
                      <a:pt x="227933" y="3717989"/>
                      <a:pt x="297371" y="3626930"/>
                    </a:cubicBezTo>
                    <a:cubicBezTo>
                      <a:pt x="346615" y="3562255"/>
                      <a:pt x="398050" y="3499009"/>
                      <a:pt x="454343" y="3440335"/>
                    </a:cubicBezTo>
                    <a:cubicBezTo>
                      <a:pt x="506349" y="3386042"/>
                      <a:pt x="562642" y="3336227"/>
                      <a:pt x="622363" y="3290697"/>
                    </a:cubicBezTo>
                    <a:cubicBezTo>
                      <a:pt x="719519" y="3216688"/>
                      <a:pt x="824960" y="3154585"/>
                      <a:pt x="927068" y="3087434"/>
                    </a:cubicBezTo>
                    <a:cubicBezTo>
                      <a:pt x="1011365" y="3031998"/>
                      <a:pt x="1093565" y="2973324"/>
                      <a:pt x="1176338" y="2915603"/>
                    </a:cubicBezTo>
                    <a:cubicBezTo>
                      <a:pt x="1246537" y="2866644"/>
                      <a:pt x="1317308" y="2818066"/>
                      <a:pt x="1394270" y="2780729"/>
                    </a:cubicBezTo>
                    <a:cubicBezTo>
                      <a:pt x="1459421" y="2749106"/>
                      <a:pt x="1528763" y="2724436"/>
                      <a:pt x="1601057" y="2723483"/>
                    </a:cubicBezTo>
                    <a:cubicBezTo>
                      <a:pt x="1653350" y="2722721"/>
                      <a:pt x="1704785" y="2733485"/>
                      <a:pt x="1756220" y="2743772"/>
                    </a:cubicBezTo>
                    <a:cubicBezTo>
                      <a:pt x="1800320" y="2752630"/>
                      <a:pt x="1844612" y="2760250"/>
                      <a:pt x="1889189" y="2765965"/>
                    </a:cubicBezTo>
                    <a:cubicBezTo>
                      <a:pt x="1928622" y="2771013"/>
                      <a:pt x="1968437" y="2773299"/>
                      <a:pt x="2007394" y="2765965"/>
                    </a:cubicBezTo>
                    <a:cubicBezTo>
                      <a:pt x="2073878" y="2753487"/>
                      <a:pt x="2130647" y="2712911"/>
                      <a:pt x="2184654" y="2671763"/>
                    </a:cubicBezTo>
                    <a:cubicBezTo>
                      <a:pt x="2245900" y="2625090"/>
                      <a:pt x="2304002" y="2573465"/>
                      <a:pt x="2372773" y="2538984"/>
                    </a:cubicBezTo>
                    <a:cubicBezTo>
                      <a:pt x="2394395" y="2528126"/>
                      <a:pt x="2416874" y="2518982"/>
                      <a:pt x="2439543" y="2510504"/>
                    </a:cubicBezTo>
                    <a:cubicBezTo>
                      <a:pt x="2509552" y="2484215"/>
                      <a:pt x="2580037" y="2459450"/>
                      <a:pt x="2650617" y="2434781"/>
                    </a:cubicBezTo>
                    <a:cubicBezTo>
                      <a:pt x="2695956" y="2418874"/>
                      <a:pt x="2741295" y="2402872"/>
                      <a:pt x="2785110" y="2383060"/>
                    </a:cubicBezTo>
                    <a:cubicBezTo>
                      <a:pt x="2824448" y="2365248"/>
                      <a:pt x="2862358" y="2344198"/>
                      <a:pt x="2897315" y="2318861"/>
                    </a:cubicBezTo>
                    <a:cubicBezTo>
                      <a:pt x="2934367" y="2292096"/>
                      <a:pt x="2968085" y="2260854"/>
                      <a:pt x="2997994" y="2226183"/>
                    </a:cubicBezTo>
                    <a:cubicBezTo>
                      <a:pt x="3020949" y="2199513"/>
                      <a:pt x="3041714" y="2170938"/>
                      <a:pt x="3061240" y="2141506"/>
                    </a:cubicBezTo>
                    <a:cubicBezTo>
                      <a:pt x="3091529" y="2095976"/>
                      <a:pt x="3119533" y="2049018"/>
                      <a:pt x="3152108" y="2005203"/>
                    </a:cubicBezTo>
                    <a:cubicBezTo>
                      <a:pt x="3188113" y="1956626"/>
                      <a:pt x="3229261" y="1912144"/>
                      <a:pt x="3274124" y="1871567"/>
                    </a:cubicBezTo>
                    <a:cubicBezTo>
                      <a:pt x="3311747" y="1837563"/>
                      <a:pt x="3351848" y="1806321"/>
                      <a:pt x="3388138" y="1770888"/>
                    </a:cubicBezTo>
                    <a:cubicBezTo>
                      <a:pt x="3416999" y="1742694"/>
                      <a:pt x="3443002" y="1711833"/>
                      <a:pt x="3466529" y="1679162"/>
                    </a:cubicBezTo>
                    <a:cubicBezTo>
                      <a:pt x="3495008" y="1639348"/>
                      <a:pt x="3519392" y="1596771"/>
                      <a:pt x="3538633" y="1551718"/>
                    </a:cubicBezTo>
                    <a:cubicBezTo>
                      <a:pt x="3562731" y="1495616"/>
                      <a:pt x="3578924" y="1436465"/>
                      <a:pt x="3588544" y="1376172"/>
                    </a:cubicBezTo>
                    <a:cubicBezTo>
                      <a:pt x="3592925" y="1348740"/>
                      <a:pt x="3595688" y="1321022"/>
                      <a:pt x="3597402" y="1293305"/>
                    </a:cubicBezTo>
                    <a:cubicBezTo>
                      <a:pt x="3605974" y="1155859"/>
                      <a:pt x="3717703" y="1018127"/>
                      <a:pt x="3721227" y="880491"/>
                    </a:cubicBezTo>
                    <a:cubicBezTo>
                      <a:pt x="3724751" y="740855"/>
                      <a:pt x="3743135" y="602171"/>
                      <a:pt x="3761137" y="463677"/>
                    </a:cubicBezTo>
                    <a:cubicBezTo>
                      <a:pt x="3776186" y="347758"/>
                      <a:pt x="3934968" y="116205"/>
                      <a:pt x="3946874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id="{E3B33274-B053-4224-A5A0-B90126BFFFE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395978" y="2441733"/>
                <a:ext cx="3665410" cy="2985611"/>
              </a:xfrm>
              <a:custGeom>
                <a:avLst/>
                <a:gdLst>
                  <a:gd name="connsiteX0" fmla="*/ 0 w 3665410"/>
                  <a:gd name="connsiteY0" fmla="*/ 2985611 h 2985611"/>
                  <a:gd name="connsiteX1" fmla="*/ 166211 w 3665410"/>
                  <a:gd name="connsiteY1" fmla="*/ 2699766 h 2985611"/>
                  <a:gd name="connsiteX2" fmla="*/ 397002 w 3665410"/>
                  <a:gd name="connsiteY2" fmla="*/ 2414969 h 2985611"/>
                  <a:gd name="connsiteX3" fmla="*/ 620173 w 3665410"/>
                  <a:gd name="connsiteY3" fmla="*/ 2237899 h 2985611"/>
                  <a:gd name="connsiteX4" fmla="*/ 823341 w 3665410"/>
                  <a:gd name="connsiteY4" fmla="*/ 2085499 h 2985611"/>
                  <a:gd name="connsiteX5" fmla="*/ 1089565 w 3665410"/>
                  <a:gd name="connsiteY5" fmla="*/ 1911477 h 2985611"/>
                  <a:gd name="connsiteX6" fmla="*/ 1145000 w 3665410"/>
                  <a:gd name="connsiteY6" fmla="*/ 1886807 h 2985611"/>
                  <a:gd name="connsiteX7" fmla="*/ 1375791 w 3665410"/>
                  <a:gd name="connsiteY7" fmla="*/ 1842135 h 2985611"/>
                  <a:gd name="connsiteX8" fmla="*/ 1486567 w 3665410"/>
                  <a:gd name="connsiteY8" fmla="*/ 1857566 h 2985611"/>
                  <a:gd name="connsiteX9" fmla="*/ 1568101 w 3665410"/>
                  <a:gd name="connsiteY9" fmla="*/ 1871377 h 2985611"/>
                  <a:gd name="connsiteX10" fmla="*/ 1810607 w 3665410"/>
                  <a:gd name="connsiteY10" fmla="*/ 1871377 h 2985611"/>
                  <a:gd name="connsiteX11" fmla="*/ 1997964 w 3665410"/>
                  <a:gd name="connsiteY11" fmla="*/ 1790605 h 2985611"/>
                  <a:gd name="connsiteX12" fmla="*/ 2109883 w 3665410"/>
                  <a:gd name="connsiteY12" fmla="*/ 1702784 h 2985611"/>
                  <a:gd name="connsiteX13" fmla="*/ 2321433 w 3665410"/>
                  <a:gd name="connsiteY13" fmla="*/ 1552384 h 2985611"/>
                  <a:gd name="connsiteX14" fmla="*/ 2558891 w 3665410"/>
                  <a:gd name="connsiteY14" fmla="*/ 1453420 h 2985611"/>
                  <a:gd name="connsiteX15" fmla="*/ 2709767 w 3665410"/>
                  <a:gd name="connsiteY15" fmla="*/ 1377887 h 2985611"/>
                  <a:gd name="connsiteX16" fmla="*/ 2885408 w 3665410"/>
                  <a:gd name="connsiteY16" fmla="*/ 1237393 h 2985611"/>
                  <a:gd name="connsiteX17" fmla="*/ 3017711 w 3665410"/>
                  <a:gd name="connsiteY17" fmla="*/ 1072229 h 2985611"/>
                  <a:gd name="connsiteX18" fmla="*/ 3150680 w 3665410"/>
                  <a:gd name="connsiteY18" fmla="*/ 921830 h 2985611"/>
                  <a:gd name="connsiteX19" fmla="*/ 3255169 w 3665410"/>
                  <a:gd name="connsiteY19" fmla="*/ 801815 h 2985611"/>
                  <a:gd name="connsiteX20" fmla="*/ 3339275 w 3665410"/>
                  <a:gd name="connsiteY20" fmla="*/ 694182 h 2985611"/>
                  <a:gd name="connsiteX21" fmla="*/ 3409188 w 3665410"/>
                  <a:gd name="connsiteY21" fmla="*/ 546926 h 2985611"/>
                  <a:gd name="connsiteX22" fmla="*/ 3464243 w 3665410"/>
                  <a:gd name="connsiteY22" fmla="*/ 347663 h 2985611"/>
                  <a:gd name="connsiteX23" fmla="*/ 3665411 w 3665410"/>
                  <a:gd name="connsiteY23" fmla="*/ 0 h 298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665410" h="2985611">
                    <a:moveTo>
                      <a:pt x="0" y="2985611"/>
                    </a:moveTo>
                    <a:cubicBezTo>
                      <a:pt x="0" y="2985611"/>
                      <a:pt x="86773" y="2802827"/>
                      <a:pt x="166211" y="2699766"/>
                    </a:cubicBezTo>
                    <a:cubicBezTo>
                      <a:pt x="240983" y="2602706"/>
                      <a:pt x="309182" y="2500122"/>
                      <a:pt x="397002" y="2414969"/>
                    </a:cubicBezTo>
                    <a:cubicBezTo>
                      <a:pt x="465296" y="2348865"/>
                      <a:pt x="543592" y="2294477"/>
                      <a:pt x="620173" y="2237899"/>
                    </a:cubicBezTo>
                    <a:cubicBezTo>
                      <a:pt x="688277" y="2187607"/>
                      <a:pt x="755333" y="2135886"/>
                      <a:pt x="823341" y="2085499"/>
                    </a:cubicBezTo>
                    <a:cubicBezTo>
                      <a:pt x="908685" y="2022253"/>
                      <a:pt x="994791" y="1959197"/>
                      <a:pt x="1089565" y="1911477"/>
                    </a:cubicBezTo>
                    <a:cubicBezTo>
                      <a:pt x="1107662" y="1902428"/>
                      <a:pt x="1126141" y="1894141"/>
                      <a:pt x="1145000" y="1886807"/>
                    </a:cubicBezTo>
                    <a:cubicBezTo>
                      <a:pt x="1218819" y="1858232"/>
                      <a:pt x="1296924" y="1838611"/>
                      <a:pt x="1375791" y="1842135"/>
                    </a:cubicBezTo>
                    <a:cubicBezTo>
                      <a:pt x="1413129" y="1843754"/>
                      <a:pt x="1449896" y="1850422"/>
                      <a:pt x="1486567" y="1857566"/>
                    </a:cubicBezTo>
                    <a:cubicBezTo>
                      <a:pt x="1513618" y="1862804"/>
                      <a:pt x="1540859" y="1867376"/>
                      <a:pt x="1568101" y="1871377"/>
                    </a:cubicBezTo>
                    <a:cubicBezTo>
                      <a:pt x="1648778" y="1883188"/>
                      <a:pt x="1730978" y="1887665"/>
                      <a:pt x="1810607" y="1871377"/>
                    </a:cubicBezTo>
                    <a:cubicBezTo>
                      <a:pt x="1877854" y="1857661"/>
                      <a:pt x="1941100" y="1829086"/>
                      <a:pt x="1997964" y="1790605"/>
                    </a:cubicBezTo>
                    <a:cubicBezTo>
                      <a:pt x="2037302" y="1764030"/>
                      <a:pt x="2073497" y="1733264"/>
                      <a:pt x="2109883" y="1702784"/>
                    </a:cubicBezTo>
                    <a:cubicBezTo>
                      <a:pt x="2176367" y="1647063"/>
                      <a:pt x="2244852" y="1593151"/>
                      <a:pt x="2321433" y="1552384"/>
                    </a:cubicBezTo>
                    <a:cubicBezTo>
                      <a:pt x="2397157" y="1512094"/>
                      <a:pt x="2479548" y="1486281"/>
                      <a:pt x="2558891" y="1453420"/>
                    </a:cubicBezTo>
                    <a:cubicBezTo>
                      <a:pt x="2610898" y="1431798"/>
                      <a:pt x="2661571" y="1407033"/>
                      <a:pt x="2709767" y="1377887"/>
                    </a:cubicBezTo>
                    <a:cubicBezTo>
                      <a:pt x="2774252" y="1338929"/>
                      <a:pt x="2834069" y="1292447"/>
                      <a:pt x="2885408" y="1237393"/>
                    </a:cubicBezTo>
                    <a:cubicBezTo>
                      <a:pt x="2933605" y="1185767"/>
                      <a:pt x="2973324" y="1127093"/>
                      <a:pt x="3017711" y="1072229"/>
                    </a:cubicBezTo>
                    <a:cubicBezTo>
                      <a:pt x="3059811" y="1020223"/>
                      <a:pt x="3105912" y="971645"/>
                      <a:pt x="3150680" y="921830"/>
                    </a:cubicBezTo>
                    <a:cubicBezTo>
                      <a:pt x="3186113" y="882396"/>
                      <a:pt x="3220593" y="842010"/>
                      <a:pt x="3255169" y="801815"/>
                    </a:cubicBezTo>
                    <a:cubicBezTo>
                      <a:pt x="3284887" y="767239"/>
                      <a:pt x="3314605" y="732473"/>
                      <a:pt x="3339275" y="694182"/>
                    </a:cubicBezTo>
                    <a:cubicBezTo>
                      <a:pt x="3368707" y="648367"/>
                      <a:pt x="3390138" y="597980"/>
                      <a:pt x="3409188" y="546926"/>
                    </a:cubicBezTo>
                    <a:cubicBezTo>
                      <a:pt x="3433382" y="482156"/>
                      <a:pt x="3453384" y="415861"/>
                      <a:pt x="3464243" y="347663"/>
                    </a:cubicBezTo>
                    <a:cubicBezTo>
                      <a:pt x="3476244" y="272224"/>
                      <a:pt x="3661696" y="76295"/>
                      <a:pt x="3665411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7" name="Freeform: Shape 46">
                <a:extLst>
                  <a:ext uri="{FF2B5EF4-FFF2-40B4-BE49-F238E27FC236}">
                    <a16:creationId xmlns:a16="http://schemas.microsoft.com/office/drawing/2014/main" id="{1C7170C7-58C1-4C2A-BCB1-A35DA8E12D9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790402" y="5229700"/>
                <a:ext cx="285940" cy="199072"/>
              </a:xfrm>
              <a:custGeom>
                <a:avLst/>
                <a:gdLst>
                  <a:gd name="connsiteX0" fmla="*/ 0 w 285940"/>
                  <a:gd name="connsiteY0" fmla="*/ 199073 h 199072"/>
                  <a:gd name="connsiteX1" fmla="*/ 285940 w 285940"/>
                  <a:gd name="connsiteY1" fmla="*/ 0 h 199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5940" h="199072">
                    <a:moveTo>
                      <a:pt x="0" y="199073"/>
                    </a:moveTo>
                    <a:cubicBezTo>
                      <a:pt x="0" y="199073"/>
                      <a:pt x="242125" y="39243"/>
                      <a:pt x="285940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8" name="Freeform: Shape 47">
                <a:extLst>
                  <a:ext uri="{FF2B5EF4-FFF2-40B4-BE49-F238E27FC236}">
                    <a16:creationId xmlns:a16="http://schemas.microsoft.com/office/drawing/2014/main" id="{5931EDD4-C978-4F30-9A9D-2C5D3B3E4BA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393114" y="5049773"/>
                <a:ext cx="655796" cy="381190"/>
              </a:xfrm>
              <a:custGeom>
                <a:avLst/>
                <a:gdLst>
                  <a:gd name="connsiteX0" fmla="*/ 0 w 655796"/>
                  <a:gd name="connsiteY0" fmla="*/ 381190 h 381190"/>
                  <a:gd name="connsiteX1" fmla="*/ 655796 w 655796"/>
                  <a:gd name="connsiteY1" fmla="*/ 0 h 381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55796" h="381190">
                    <a:moveTo>
                      <a:pt x="0" y="381190"/>
                    </a:moveTo>
                    <a:cubicBezTo>
                      <a:pt x="0" y="381190"/>
                      <a:pt x="461105" y="172117"/>
                      <a:pt x="655796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9" name="Freeform: Shape 48">
                <a:extLst>
                  <a:ext uri="{FF2B5EF4-FFF2-40B4-BE49-F238E27FC236}">
                    <a16:creationId xmlns:a16="http://schemas.microsoft.com/office/drawing/2014/main" id="{3E984CF3-8D55-4CD4-8256-69FDFE61C12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154072" y="3867816"/>
                <a:ext cx="2907315" cy="1544764"/>
              </a:xfrm>
              <a:custGeom>
                <a:avLst/>
                <a:gdLst>
                  <a:gd name="connsiteX0" fmla="*/ 0 w 2907315"/>
                  <a:gd name="connsiteY0" fmla="*/ 1544764 h 1544764"/>
                  <a:gd name="connsiteX1" fmla="*/ 201644 w 2907315"/>
                  <a:gd name="connsiteY1" fmla="*/ 1352550 h 1544764"/>
                  <a:gd name="connsiteX2" fmla="*/ 423196 w 2907315"/>
                  <a:gd name="connsiteY2" fmla="*/ 1196054 h 1544764"/>
                  <a:gd name="connsiteX3" fmla="*/ 782193 w 2907315"/>
                  <a:gd name="connsiteY3" fmla="*/ 1099947 h 1544764"/>
                  <a:gd name="connsiteX4" fmla="*/ 1052513 w 2907315"/>
                  <a:gd name="connsiteY4" fmla="*/ 1042321 h 1544764"/>
                  <a:gd name="connsiteX5" fmla="*/ 1311783 w 2907315"/>
                  <a:gd name="connsiteY5" fmla="*/ 1056037 h 1544764"/>
                  <a:gd name="connsiteX6" fmla="*/ 1484662 w 2907315"/>
                  <a:gd name="connsiteY6" fmla="*/ 1083469 h 1544764"/>
                  <a:gd name="connsiteX7" fmla="*/ 1788224 w 2907315"/>
                  <a:gd name="connsiteY7" fmla="*/ 1023080 h 1544764"/>
                  <a:gd name="connsiteX8" fmla="*/ 2269045 w 2907315"/>
                  <a:gd name="connsiteY8" fmla="*/ 734758 h 1544764"/>
                  <a:gd name="connsiteX9" fmla="*/ 2534984 w 2907315"/>
                  <a:gd name="connsiteY9" fmla="*/ 572738 h 1544764"/>
                  <a:gd name="connsiteX10" fmla="*/ 2907316 w 2907315"/>
                  <a:gd name="connsiteY10" fmla="*/ 0 h 1544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07315" h="1544764">
                    <a:moveTo>
                      <a:pt x="0" y="1544764"/>
                    </a:moveTo>
                    <a:cubicBezTo>
                      <a:pt x="0" y="1544764"/>
                      <a:pt x="98012" y="1443990"/>
                      <a:pt x="201644" y="1352550"/>
                    </a:cubicBezTo>
                    <a:cubicBezTo>
                      <a:pt x="271272" y="1291209"/>
                      <a:pt x="343662" y="1234249"/>
                      <a:pt x="423196" y="1196054"/>
                    </a:cubicBezTo>
                    <a:cubicBezTo>
                      <a:pt x="537591" y="1141095"/>
                      <a:pt x="661226" y="1127189"/>
                      <a:pt x="782193" y="1099947"/>
                    </a:cubicBezTo>
                    <a:cubicBezTo>
                      <a:pt x="872300" y="1079659"/>
                      <a:pt x="961358" y="1051370"/>
                      <a:pt x="1052513" y="1042321"/>
                    </a:cubicBezTo>
                    <a:cubicBezTo>
                      <a:pt x="1139000" y="1033653"/>
                      <a:pt x="1225868" y="1040321"/>
                      <a:pt x="1311783" y="1056037"/>
                    </a:cubicBezTo>
                    <a:cubicBezTo>
                      <a:pt x="1369314" y="1066609"/>
                      <a:pt x="1426559" y="1079373"/>
                      <a:pt x="1484662" y="1083469"/>
                    </a:cubicBezTo>
                    <a:cubicBezTo>
                      <a:pt x="1587913" y="1090803"/>
                      <a:pt x="1690402" y="1064800"/>
                      <a:pt x="1788224" y="1023080"/>
                    </a:cubicBezTo>
                    <a:cubicBezTo>
                      <a:pt x="1956721" y="951262"/>
                      <a:pt x="2106549" y="825722"/>
                      <a:pt x="2269045" y="734758"/>
                    </a:cubicBezTo>
                    <a:cubicBezTo>
                      <a:pt x="2359438" y="684181"/>
                      <a:pt x="2452497" y="640556"/>
                      <a:pt x="2534984" y="572738"/>
                    </a:cubicBezTo>
                    <a:cubicBezTo>
                      <a:pt x="2673001" y="459391"/>
                      <a:pt x="2847023" y="191453"/>
                      <a:pt x="2907316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4" name="Freeform: Shape 49">
                <a:extLst>
                  <a:ext uri="{FF2B5EF4-FFF2-40B4-BE49-F238E27FC236}">
                    <a16:creationId xmlns:a16="http://schemas.microsoft.com/office/drawing/2014/main" id="{E9CC4F5D-4692-4689-807E-46C4886AD3E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07946" y="3479100"/>
                <a:ext cx="3168300" cy="1952434"/>
              </a:xfrm>
              <a:custGeom>
                <a:avLst/>
                <a:gdLst>
                  <a:gd name="connsiteX0" fmla="*/ 0 w 3168300"/>
                  <a:gd name="connsiteY0" fmla="*/ 1952435 h 1952434"/>
                  <a:gd name="connsiteX1" fmla="*/ 202121 w 3168300"/>
                  <a:gd name="connsiteY1" fmla="*/ 1687068 h 1952434"/>
                  <a:gd name="connsiteX2" fmla="*/ 545116 w 3168300"/>
                  <a:gd name="connsiteY2" fmla="*/ 1450277 h 1952434"/>
                  <a:gd name="connsiteX3" fmla="*/ 906780 w 3168300"/>
                  <a:gd name="connsiteY3" fmla="*/ 1354455 h 1952434"/>
                  <a:gd name="connsiteX4" fmla="*/ 1332262 w 3168300"/>
                  <a:gd name="connsiteY4" fmla="*/ 1285304 h 1952434"/>
                  <a:gd name="connsiteX5" fmla="*/ 1691259 w 3168300"/>
                  <a:gd name="connsiteY5" fmla="*/ 1240060 h 1952434"/>
                  <a:gd name="connsiteX6" fmla="*/ 2010346 w 3168300"/>
                  <a:gd name="connsiteY6" fmla="*/ 1141667 h 1952434"/>
                  <a:gd name="connsiteX7" fmla="*/ 2393252 w 3168300"/>
                  <a:gd name="connsiteY7" fmla="*/ 1027271 h 1952434"/>
                  <a:gd name="connsiteX8" fmla="*/ 2582037 w 3168300"/>
                  <a:gd name="connsiteY8" fmla="*/ 958120 h 1952434"/>
                  <a:gd name="connsiteX9" fmla="*/ 2760155 w 3168300"/>
                  <a:gd name="connsiteY9" fmla="*/ 827723 h 1952434"/>
                  <a:gd name="connsiteX10" fmla="*/ 2914364 w 3168300"/>
                  <a:gd name="connsiteY10" fmla="*/ 567023 h 1952434"/>
                  <a:gd name="connsiteX11" fmla="*/ 3168301 w 3168300"/>
                  <a:gd name="connsiteY11" fmla="*/ 0 h 1952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168300" h="1952434">
                    <a:moveTo>
                      <a:pt x="0" y="1952435"/>
                    </a:moveTo>
                    <a:cubicBezTo>
                      <a:pt x="0" y="1952435"/>
                      <a:pt x="91059" y="1796415"/>
                      <a:pt x="202121" y="1687068"/>
                    </a:cubicBezTo>
                    <a:cubicBezTo>
                      <a:pt x="301943" y="1588675"/>
                      <a:pt x="416528" y="1505617"/>
                      <a:pt x="545116" y="1450277"/>
                    </a:cubicBezTo>
                    <a:cubicBezTo>
                      <a:pt x="659987" y="1400747"/>
                      <a:pt x="783622" y="1377601"/>
                      <a:pt x="906780" y="1354455"/>
                    </a:cubicBezTo>
                    <a:cubicBezTo>
                      <a:pt x="1048036" y="1327976"/>
                      <a:pt x="1189482" y="1301972"/>
                      <a:pt x="1332262" y="1285304"/>
                    </a:cubicBezTo>
                    <a:cubicBezTo>
                      <a:pt x="1452182" y="1271302"/>
                      <a:pt x="1573340" y="1265873"/>
                      <a:pt x="1691259" y="1240060"/>
                    </a:cubicBezTo>
                    <a:cubicBezTo>
                      <a:pt x="1800035" y="1216247"/>
                      <a:pt x="1904619" y="1176718"/>
                      <a:pt x="2010346" y="1141667"/>
                    </a:cubicBezTo>
                    <a:cubicBezTo>
                      <a:pt x="2136743" y="1099661"/>
                      <a:pt x="2265902" y="1066229"/>
                      <a:pt x="2393252" y="1027271"/>
                    </a:cubicBezTo>
                    <a:cubicBezTo>
                      <a:pt x="2457450" y="1007650"/>
                      <a:pt x="2521744" y="987552"/>
                      <a:pt x="2582037" y="958120"/>
                    </a:cubicBezTo>
                    <a:cubicBezTo>
                      <a:pt x="2648807" y="925449"/>
                      <a:pt x="2710815" y="883349"/>
                      <a:pt x="2760155" y="827723"/>
                    </a:cubicBezTo>
                    <a:cubicBezTo>
                      <a:pt x="2827496" y="751904"/>
                      <a:pt x="2867978" y="657511"/>
                      <a:pt x="2914364" y="567023"/>
                    </a:cubicBezTo>
                    <a:cubicBezTo>
                      <a:pt x="2972753" y="453200"/>
                      <a:pt x="3119152" y="118015"/>
                      <a:pt x="3168301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1" name="Freeform: Shape 50">
                <a:extLst>
                  <a:ext uri="{FF2B5EF4-FFF2-40B4-BE49-F238E27FC236}">
                    <a16:creationId xmlns:a16="http://schemas.microsoft.com/office/drawing/2014/main" id="{B872E016-A490-4CAF-AAC9-3EE29CBD43D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704778" y="2976752"/>
                <a:ext cx="3356800" cy="2452020"/>
              </a:xfrm>
              <a:custGeom>
                <a:avLst/>
                <a:gdLst>
                  <a:gd name="connsiteX0" fmla="*/ 0 w 3356800"/>
                  <a:gd name="connsiteY0" fmla="*/ 2452021 h 2452020"/>
                  <a:gd name="connsiteX1" fmla="*/ 130874 w 3356800"/>
                  <a:gd name="connsiteY1" fmla="*/ 2247710 h 2452020"/>
                  <a:gd name="connsiteX2" fmla="*/ 437197 w 3356800"/>
                  <a:gd name="connsiteY2" fmla="*/ 1941195 h 2452020"/>
                  <a:gd name="connsiteX3" fmla="*/ 737140 w 3356800"/>
                  <a:gd name="connsiteY3" fmla="*/ 1736884 h 2452020"/>
                  <a:gd name="connsiteX4" fmla="*/ 1031843 w 3356800"/>
                  <a:gd name="connsiteY4" fmla="*/ 1685068 h 2452020"/>
                  <a:gd name="connsiteX5" fmla="*/ 1287304 w 3356800"/>
                  <a:gd name="connsiteY5" fmla="*/ 1655826 h 2452020"/>
                  <a:gd name="connsiteX6" fmla="*/ 1471994 w 3356800"/>
                  <a:gd name="connsiteY6" fmla="*/ 1634300 h 2452020"/>
                  <a:gd name="connsiteX7" fmla="*/ 1898237 w 3356800"/>
                  <a:gd name="connsiteY7" fmla="*/ 1512665 h 2452020"/>
                  <a:gd name="connsiteX8" fmla="*/ 2229136 w 3356800"/>
                  <a:gd name="connsiteY8" fmla="*/ 1355598 h 2452020"/>
                  <a:gd name="connsiteX9" fmla="*/ 2512314 w 3356800"/>
                  <a:gd name="connsiteY9" fmla="*/ 1238631 h 2452020"/>
                  <a:gd name="connsiteX10" fmla="*/ 2758535 w 3356800"/>
                  <a:gd name="connsiteY10" fmla="*/ 1096994 h 2452020"/>
                  <a:gd name="connsiteX11" fmla="*/ 2935510 w 3356800"/>
                  <a:gd name="connsiteY11" fmla="*/ 919925 h 2452020"/>
                  <a:gd name="connsiteX12" fmla="*/ 3081719 w 3356800"/>
                  <a:gd name="connsiteY12" fmla="*/ 687419 h 2452020"/>
                  <a:gd name="connsiteX13" fmla="*/ 3356800 w 3356800"/>
                  <a:gd name="connsiteY13" fmla="*/ 0 h 2452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56800" h="2452020">
                    <a:moveTo>
                      <a:pt x="0" y="2452021"/>
                    </a:moveTo>
                    <a:cubicBezTo>
                      <a:pt x="0" y="2452021"/>
                      <a:pt x="57150" y="2344198"/>
                      <a:pt x="130874" y="2247710"/>
                    </a:cubicBezTo>
                    <a:cubicBezTo>
                      <a:pt x="218694" y="2132648"/>
                      <a:pt x="328136" y="2036635"/>
                      <a:pt x="437197" y="1941195"/>
                    </a:cubicBezTo>
                    <a:cubicBezTo>
                      <a:pt x="529304" y="1860709"/>
                      <a:pt x="623030" y="1779556"/>
                      <a:pt x="737140" y="1736884"/>
                    </a:cubicBezTo>
                    <a:cubicBezTo>
                      <a:pt x="830866" y="1701736"/>
                      <a:pt x="932021" y="1695450"/>
                      <a:pt x="1031843" y="1685068"/>
                    </a:cubicBezTo>
                    <a:cubicBezTo>
                      <a:pt x="1117092" y="1676210"/>
                      <a:pt x="1202055" y="1665160"/>
                      <a:pt x="1287304" y="1655826"/>
                    </a:cubicBezTo>
                    <a:cubicBezTo>
                      <a:pt x="1348931" y="1649063"/>
                      <a:pt x="1410653" y="1643539"/>
                      <a:pt x="1471994" y="1634300"/>
                    </a:cubicBezTo>
                    <a:cubicBezTo>
                      <a:pt x="1618679" y="1612011"/>
                      <a:pt x="1761935" y="1571149"/>
                      <a:pt x="1898237" y="1512665"/>
                    </a:cubicBezTo>
                    <a:cubicBezTo>
                      <a:pt x="2010442" y="1464564"/>
                      <a:pt x="2117503" y="1405128"/>
                      <a:pt x="2229136" y="1355598"/>
                    </a:cubicBezTo>
                    <a:cubicBezTo>
                      <a:pt x="2322481" y="1314164"/>
                      <a:pt x="2418969" y="1280160"/>
                      <a:pt x="2512314" y="1238631"/>
                    </a:cubicBezTo>
                    <a:cubicBezTo>
                      <a:pt x="2599087" y="1199960"/>
                      <a:pt x="2683193" y="1154811"/>
                      <a:pt x="2758535" y="1096994"/>
                    </a:cubicBezTo>
                    <a:cubicBezTo>
                      <a:pt x="2825020" y="1046035"/>
                      <a:pt x="2883789" y="985837"/>
                      <a:pt x="2935510" y="919925"/>
                    </a:cubicBezTo>
                    <a:cubicBezTo>
                      <a:pt x="2992184" y="847725"/>
                      <a:pt x="3039904" y="769144"/>
                      <a:pt x="3081719" y="687419"/>
                    </a:cubicBezTo>
                    <a:cubicBezTo>
                      <a:pt x="3138297" y="576739"/>
                      <a:pt x="3314129" y="116776"/>
                      <a:pt x="3356800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594A6B7E-847F-437A-BC2F-A78EE3F87D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80400" y="5197178"/>
              <a:ext cx="4211600" cy="1660822"/>
            </a:xfrm>
            <a:custGeom>
              <a:avLst/>
              <a:gdLst>
                <a:gd name="connsiteX0" fmla="*/ 4211600 w 4211600"/>
                <a:gd name="connsiteY0" fmla="*/ 0 h 1660822"/>
                <a:gd name="connsiteX1" fmla="*/ 4211600 w 4211600"/>
                <a:gd name="connsiteY1" fmla="*/ 58430 h 1660822"/>
                <a:gd name="connsiteX2" fmla="*/ 4136524 w 4211600"/>
                <a:gd name="connsiteY2" fmla="*/ 208808 h 1660822"/>
                <a:gd name="connsiteX3" fmla="*/ 3973354 w 4211600"/>
                <a:gd name="connsiteY3" fmla="*/ 437313 h 1660822"/>
                <a:gd name="connsiteX4" fmla="*/ 3884746 w 4211600"/>
                <a:gd name="connsiteY4" fmla="*/ 553613 h 1660822"/>
                <a:gd name="connsiteX5" fmla="*/ 3849435 w 4211600"/>
                <a:gd name="connsiteY5" fmla="*/ 603143 h 1660822"/>
                <a:gd name="connsiteX6" fmla="*/ 3661849 w 4211600"/>
                <a:gd name="connsiteY6" fmla="*/ 819075 h 1660822"/>
                <a:gd name="connsiteX7" fmla="*/ 3402589 w 4211600"/>
                <a:gd name="connsiteY7" fmla="*/ 952996 h 1660822"/>
                <a:gd name="connsiteX8" fmla="*/ 3130202 w 4211600"/>
                <a:gd name="connsiteY8" fmla="*/ 1023386 h 1660822"/>
                <a:gd name="connsiteX9" fmla="*/ 2914657 w 4211600"/>
                <a:gd name="connsiteY9" fmla="*/ 1068058 h 1660822"/>
                <a:gd name="connsiteX10" fmla="*/ 2582149 w 4211600"/>
                <a:gd name="connsiteY10" fmla="*/ 1138924 h 1660822"/>
                <a:gd name="connsiteX11" fmla="*/ 2483958 w 4211600"/>
                <a:gd name="connsiteY11" fmla="*/ 1162356 h 1660822"/>
                <a:gd name="connsiteX12" fmla="*/ 2123750 w 4211600"/>
                <a:gd name="connsiteY12" fmla="*/ 1238651 h 1660822"/>
                <a:gd name="connsiteX13" fmla="*/ 1761444 w 4211600"/>
                <a:gd name="connsiteY13" fmla="*/ 1273417 h 1660822"/>
                <a:gd name="connsiteX14" fmla="*/ 1608382 w 4211600"/>
                <a:gd name="connsiteY14" fmla="*/ 1284466 h 1660822"/>
                <a:gd name="connsiteX15" fmla="*/ 999942 w 4211600"/>
                <a:gd name="connsiteY15" fmla="*/ 1354284 h 1660822"/>
                <a:gd name="connsiteX16" fmla="*/ 484705 w 4211600"/>
                <a:gd name="connsiteY16" fmla="*/ 1450487 h 1660822"/>
                <a:gd name="connsiteX17" fmla="*/ 113310 w 4211600"/>
                <a:gd name="connsiteY17" fmla="*/ 1613700 h 1660822"/>
                <a:gd name="connsiteX18" fmla="*/ 39668 w 4211600"/>
                <a:gd name="connsiteY18" fmla="*/ 1660822 h 1660822"/>
                <a:gd name="connsiteX19" fmla="*/ 0 w 4211600"/>
                <a:gd name="connsiteY19" fmla="*/ 1660822 h 1660822"/>
                <a:gd name="connsiteX20" fmla="*/ 96701 w 4211600"/>
                <a:gd name="connsiteY20" fmla="*/ 1598934 h 1660822"/>
                <a:gd name="connsiteX21" fmla="*/ 474335 w 4211600"/>
                <a:gd name="connsiteY21" fmla="*/ 1433056 h 1660822"/>
                <a:gd name="connsiteX22" fmla="*/ 994299 w 4211600"/>
                <a:gd name="connsiteY22" fmla="*/ 1335806 h 1660822"/>
                <a:gd name="connsiteX23" fmla="*/ 1605231 w 4211600"/>
                <a:gd name="connsiteY23" fmla="*/ 1265702 h 1660822"/>
                <a:gd name="connsiteX24" fmla="*/ 1758819 w 4211600"/>
                <a:gd name="connsiteY24" fmla="*/ 1254558 h 1660822"/>
                <a:gd name="connsiteX25" fmla="*/ 2118106 w 4211600"/>
                <a:gd name="connsiteY25" fmla="*/ 1220077 h 1660822"/>
                <a:gd name="connsiteX26" fmla="*/ 2475557 w 4211600"/>
                <a:gd name="connsiteY26" fmla="*/ 1144353 h 1660822"/>
                <a:gd name="connsiteX27" fmla="*/ 2573878 w 4211600"/>
                <a:gd name="connsiteY27" fmla="*/ 1120827 h 1660822"/>
                <a:gd name="connsiteX28" fmla="*/ 2907437 w 4211600"/>
                <a:gd name="connsiteY28" fmla="*/ 1049675 h 1660822"/>
                <a:gd name="connsiteX29" fmla="*/ 3122589 w 4211600"/>
                <a:gd name="connsiteY29" fmla="*/ 1005098 h 1660822"/>
                <a:gd name="connsiteX30" fmla="*/ 3391169 w 4211600"/>
                <a:gd name="connsiteY30" fmla="*/ 935756 h 1660822"/>
                <a:gd name="connsiteX31" fmla="*/ 3642290 w 4211600"/>
                <a:gd name="connsiteY31" fmla="*/ 806216 h 1660822"/>
                <a:gd name="connsiteX32" fmla="*/ 3825937 w 4211600"/>
                <a:gd name="connsiteY32" fmla="*/ 594475 h 1660822"/>
                <a:gd name="connsiteX33" fmla="*/ 3861381 w 4211600"/>
                <a:gd name="connsiteY33" fmla="*/ 544755 h 1660822"/>
                <a:gd name="connsiteX34" fmla="*/ 3950381 w 4211600"/>
                <a:gd name="connsiteY34" fmla="*/ 427978 h 1660822"/>
                <a:gd name="connsiteX35" fmla="*/ 4112370 w 4211600"/>
                <a:gd name="connsiteY35" fmla="*/ 201378 h 1660822"/>
                <a:gd name="connsiteX36" fmla="*/ 4195989 w 4211600"/>
                <a:gd name="connsiteY36" fmla="*/ 33834 h 166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211600" h="1660822">
                  <a:moveTo>
                    <a:pt x="4211600" y="0"/>
                  </a:moveTo>
                  <a:lnTo>
                    <a:pt x="4211600" y="58430"/>
                  </a:lnTo>
                  <a:lnTo>
                    <a:pt x="4136524" y="208808"/>
                  </a:lnTo>
                  <a:cubicBezTo>
                    <a:pt x="4089791" y="287770"/>
                    <a:pt x="4030588" y="363780"/>
                    <a:pt x="3973354" y="437313"/>
                  </a:cubicBezTo>
                  <a:cubicBezTo>
                    <a:pt x="3943819" y="475222"/>
                    <a:pt x="3913231" y="514465"/>
                    <a:pt x="3884746" y="553613"/>
                  </a:cubicBezTo>
                  <a:cubicBezTo>
                    <a:pt x="3872801" y="569996"/>
                    <a:pt x="3861119" y="586569"/>
                    <a:pt x="3849435" y="603143"/>
                  </a:cubicBezTo>
                  <a:cubicBezTo>
                    <a:pt x="3796665" y="678009"/>
                    <a:pt x="3742187" y="755352"/>
                    <a:pt x="3661849" y="819075"/>
                  </a:cubicBezTo>
                  <a:cubicBezTo>
                    <a:pt x="3596214" y="871176"/>
                    <a:pt x="3509050" y="916230"/>
                    <a:pt x="3402589" y="952996"/>
                  </a:cubicBezTo>
                  <a:cubicBezTo>
                    <a:pt x="3312406" y="984048"/>
                    <a:pt x="3215660" y="1005003"/>
                    <a:pt x="3130202" y="1023386"/>
                  </a:cubicBezTo>
                  <a:cubicBezTo>
                    <a:pt x="3058529" y="1038816"/>
                    <a:pt x="2985412" y="1053675"/>
                    <a:pt x="2914657" y="1068058"/>
                  </a:cubicBezTo>
                  <a:cubicBezTo>
                    <a:pt x="2805176" y="1090251"/>
                    <a:pt x="2692021" y="1113207"/>
                    <a:pt x="2582149" y="1138924"/>
                  </a:cubicBezTo>
                  <a:cubicBezTo>
                    <a:pt x="2549330" y="1146639"/>
                    <a:pt x="2516644" y="1154450"/>
                    <a:pt x="2483958" y="1162356"/>
                  </a:cubicBezTo>
                  <a:cubicBezTo>
                    <a:pt x="2367257" y="1190550"/>
                    <a:pt x="2246621" y="1219601"/>
                    <a:pt x="2123750" y="1238651"/>
                  </a:cubicBezTo>
                  <a:cubicBezTo>
                    <a:pt x="2004294" y="1257129"/>
                    <a:pt x="1880769" y="1265416"/>
                    <a:pt x="1761444" y="1273417"/>
                  </a:cubicBezTo>
                  <a:cubicBezTo>
                    <a:pt x="1711167" y="1276751"/>
                    <a:pt x="1659184" y="1280275"/>
                    <a:pt x="1608382" y="1284466"/>
                  </a:cubicBezTo>
                  <a:cubicBezTo>
                    <a:pt x="1408589" y="1300944"/>
                    <a:pt x="1214570" y="1325805"/>
                    <a:pt x="999942" y="1354284"/>
                  </a:cubicBezTo>
                  <a:cubicBezTo>
                    <a:pt x="826403" y="1377240"/>
                    <a:pt x="647744" y="1400957"/>
                    <a:pt x="484705" y="1450487"/>
                  </a:cubicBezTo>
                  <a:cubicBezTo>
                    <a:pt x="355831" y="1489635"/>
                    <a:pt x="231387" y="1544374"/>
                    <a:pt x="113310" y="1613700"/>
                  </a:cubicBezTo>
                  <a:lnTo>
                    <a:pt x="39668" y="1660822"/>
                  </a:lnTo>
                  <a:lnTo>
                    <a:pt x="0" y="1660822"/>
                  </a:lnTo>
                  <a:lnTo>
                    <a:pt x="96701" y="1598934"/>
                  </a:lnTo>
                  <a:cubicBezTo>
                    <a:pt x="216635" y="1528533"/>
                    <a:pt x="343196" y="1472919"/>
                    <a:pt x="474335" y="1433056"/>
                  </a:cubicBezTo>
                  <a:cubicBezTo>
                    <a:pt x="639999" y="1382669"/>
                    <a:pt x="820102" y="1358856"/>
                    <a:pt x="994299" y="1335806"/>
                  </a:cubicBezTo>
                  <a:cubicBezTo>
                    <a:pt x="1210239" y="1307231"/>
                    <a:pt x="1404650" y="1282275"/>
                    <a:pt x="1605231" y="1265702"/>
                  </a:cubicBezTo>
                  <a:cubicBezTo>
                    <a:pt x="1656428" y="1261511"/>
                    <a:pt x="1708411" y="1257987"/>
                    <a:pt x="1758819" y="1254558"/>
                  </a:cubicBezTo>
                  <a:cubicBezTo>
                    <a:pt x="1877487" y="1246557"/>
                    <a:pt x="2000094" y="1238365"/>
                    <a:pt x="2118106" y="1220077"/>
                  </a:cubicBezTo>
                  <a:cubicBezTo>
                    <a:pt x="2239531" y="1201313"/>
                    <a:pt x="2359513" y="1172357"/>
                    <a:pt x="2475557" y="1144353"/>
                  </a:cubicBezTo>
                  <a:cubicBezTo>
                    <a:pt x="2508243" y="1136448"/>
                    <a:pt x="2541060" y="1128542"/>
                    <a:pt x="2573878" y="1120827"/>
                  </a:cubicBezTo>
                  <a:cubicBezTo>
                    <a:pt x="2684276" y="1094919"/>
                    <a:pt x="2797694" y="1071963"/>
                    <a:pt x="2907437" y="1049675"/>
                  </a:cubicBezTo>
                  <a:cubicBezTo>
                    <a:pt x="2978061" y="1035387"/>
                    <a:pt x="3051178" y="1020528"/>
                    <a:pt x="3122589" y="1005098"/>
                  </a:cubicBezTo>
                  <a:cubicBezTo>
                    <a:pt x="3206997" y="986810"/>
                    <a:pt x="3302823" y="966141"/>
                    <a:pt x="3391169" y="935756"/>
                  </a:cubicBezTo>
                  <a:cubicBezTo>
                    <a:pt x="3494479" y="900132"/>
                    <a:pt x="3578886" y="856508"/>
                    <a:pt x="3642290" y="806216"/>
                  </a:cubicBezTo>
                  <a:cubicBezTo>
                    <a:pt x="3720133" y="744303"/>
                    <a:pt x="3773953" y="668103"/>
                    <a:pt x="3825937" y="594475"/>
                  </a:cubicBezTo>
                  <a:cubicBezTo>
                    <a:pt x="3837621" y="577902"/>
                    <a:pt x="3849435" y="561233"/>
                    <a:pt x="3861381" y="544755"/>
                  </a:cubicBezTo>
                  <a:cubicBezTo>
                    <a:pt x="3889997" y="505416"/>
                    <a:pt x="3920715" y="465983"/>
                    <a:pt x="3950381" y="427978"/>
                  </a:cubicBezTo>
                  <a:cubicBezTo>
                    <a:pt x="4007353" y="354921"/>
                    <a:pt x="4066163" y="279388"/>
                    <a:pt x="4112370" y="201378"/>
                  </a:cubicBezTo>
                  <a:cubicBezTo>
                    <a:pt x="4144662" y="146800"/>
                    <a:pt x="4170785" y="89364"/>
                    <a:pt x="4195989" y="338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53" name="Footer Placeholder 42">
            <a:extLst>
              <a:ext uri="{FF2B5EF4-FFF2-40B4-BE49-F238E27FC236}">
                <a16:creationId xmlns:a16="http://schemas.microsoft.com/office/drawing/2014/main" id="{03E51277-1095-412F-913B-8FA8021AA6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000" cap="all" spc="20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grpSp>
        <p:nvGrpSpPr>
          <p:cNvPr id="55" name="Graphic 3">
            <a:extLst>
              <a:ext uri="{FF2B5EF4-FFF2-40B4-BE49-F238E27FC236}">
                <a16:creationId xmlns:a16="http://schemas.microsoft.com/office/drawing/2014/main" id="{96F2112D-BBBE-46A6-B66D-A3F02ED328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3087"/>
            <a:ext cx="7921775" cy="6887020"/>
            <a:chOff x="3662362" y="1504950"/>
            <a:chExt cx="4411694" cy="3835431"/>
          </a:xfrm>
          <a:noFill/>
        </p:grpSpPr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712269F1-E4D6-4EEB-8A0F-059FAFC408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595342" y="1540859"/>
              <a:ext cx="2478714" cy="3799522"/>
            </a:xfrm>
            <a:custGeom>
              <a:avLst/>
              <a:gdLst>
                <a:gd name="connsiteX0" fmla="*/ 545711 w 2478714"/>
                <a:gd name="connsiteY0" fmla="*/ 3799523 h 3799522"/>
                <a:gd name="connsiteX1" fmla="*/ 280820 w 2478714"/>
                <a:gd name="connsiteY1" fmla="*/ 3178874 h 3799522"/>
                <a:gd name="connsiteX2" fmla="*/ 43076 w 2478714"/>
                <a:gd name="connsiteY2" fmla="*/ 2663762 h 3799522"/>
                <a:gd name="connsiteX3" fmla="*/ 3167 w 2478714"/>
                <a:gd name="connsiteY3" fmla="*/ 2344769 h 3799522"/>
                <a:gd name="connsiteX4" fmla="*/ 117943 w 2478714"/>
                <a:gd name="connsiteY4" fmla="*/ 1976723 h 3799522"/>
                <a:gd name="connsiteX5" fmla="*/ 224242 w 2478714"/>
                <a:gd name="connsiteY5" fmla="*/ 1744123 h 3799522"/>
                <a:gd name="connsiteX6" fmla="*/ 447222 w 2478714"/>
                <a:gd name="connsiteY6" fmla="*/ 1569244 h 3799522"/>
                <a:gd name="connsiteX7" fmla="*/ 708588 w 2478714"/>
                <a:gd name="connsiteY7" fmla="*/ 1598295 h 3799522"/>
                <a:gd name="connsiteX8" fmla="*/ 1024532 w 2478714"/>
                <a:gd name="connsiteY8" fmla="*/ 1741837 h 3799522"/>
                <a:gd name="connsiteX9" fmla="*/ 1538692 w 2478714"/>
                <a:gd name="connsiteY9" fmla="*/ 1773460 h 3799522"/>
                <a:gd name="connsiteX10" fmla="*/ 1869019 w 2478714"/>
                <a:gd name="connsiteY10" fmla="*/ 1650016 h 3799522"/>
                <a:gd name="connsiteX11" fmla="*/ 2124670 w 2478714"/>
                <a:gd name="connsiteY11" fmla="*/ 1515047 h 3799522"/>
                <a:gd name="connsiteX12" fmla="*/ 2334410 w 2478714"/>
                <a:gd name="connsiteY12" fmla="*/ 1305401 h 3799522"/>
                <a:gd name="connsiteX13" fmla="*/ 2430232 w 2478714"/>
                <a:gd name="connsiteY13" fmla="*/ 933164 h 3799522"/>
                <a:gd name="connsiteX14" fmla="*/ 2430232 w 2478714"/>
                <a:gd name="connsiteY14" fmla="*/ 571786 h 3799522"/>
                <a:gd name="connsiteX15" fmla="*/ 2445472 w 2478714"/>
                <a:gd name="connsiteY15" fmla="*/ 315659 h 3799522"/>
                <a:gd name="connsiteX16" fmla="*/ 2478714 w 2478714"/>
                <a:gd name="connsiteY16" fmla="*/ 0 h 3799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478714" h="3799522">
                  <a:moveTo>
                    <a:pt x="545711" y="3799523"/>
                  </a:moveTo>
                  <a:cubicBezTo>
                    <a:pt x="492847" y="3532346"/>
                    <a:pt x="330541" y="3270313"/>
                    <a:pt x="280820" y="3178874"/>
                  </a:cubicBezTo>
                  <a:cubicBezTo>
                    <a:pt x="190047" y="3012281"/>
                    <a:pt x="98988" y="2844832"/>
                    <a:pt x="43076" y="2663762"/>
                  </a:cubicBezTo>
                  <a:cubicBezTo>
                    <a:pt x="11072" y="2560130"/>
                    <a:pt x="-7882" y="2452402"/>
                    <a:pt x="3167" y="2344769"/>
                  </a:cubicBezTo>
                  <a:cubicBezTo>
                    <a:pt x="16311" y="2216468"/>
                    <a:pt x="71175" y="2097310"/>
                    <a:pt x="117943" y="1976723"/>
                  </a:cubicBezTo>
                  <a:cubicBezTo>
                    <a:pt x="148899" y="1896904"/>
                    <a:pt x="177569" y="1815751"/>
                    <a:pt x="224242" y="1744123"/>
                  </a:cubicBezTo>
                  <a:cubicBezTo>
                    <a:pt x="277677" y="1662017"/>
                    <a:pt x="352829" y="1593437"/>
                    <a:pt x="447222" y="1569244"/>
                  </a:cubicBezTo>
                  <a:cubicBezTo>
                    <a:pt x="534090" y="1547051"/>
                    <a:pt x="624387" y="1565910"/>
                    <a:pt x="708588" y="1598295"/>
                  </a:cubicBezTo>
                  <a:cubicBezTo>
                    <a:pt x="816697" y="1640015"/>
                    <a:pt x="915948" y="1701546"/>
                    <a:pt x="1024532" y="1741837"/>
                  </a:cubicBezTo>
                  <a:cubicBezTo>
                    <a:pt x="1188743" y="1802797"/>
                    <a:pt x="1367814" y="1811750"/>
                    <a:pt x="1538692" y="1773460"/>
                  </a:cubicBezTo>
                  <a:cubicBezTo>
                    <a:pt x="1653659" y="1747647"/>
                    <a:pt x="1761863" y="1699355"/>
                    <a:pt x="1869019" y="1650016"/>
                  </a:cubicBezTo>
                  <a:cubicBezTo>
                    <a:pt x="1956744" y="1609630"/>
                    <a:pt x="2044279" y="1568291"/>
                    <a:pt x="2124670" y="1515047"/>
                  </a:cubicBezTo>
                  <a:cubicBezTo>
                    <a:pt x="2208204" y="1459706"/>
                    <a:pt x="2282976" y="1391222"/>
                    <a:pt x="2334410" y="1305401"/>
                  </a:cubicBezTo>
                  <a:cubicBezTo>
                    <a:pt x="2401181" y="1194054"/>
                    <a:pt x="2423565" y="1063276"/>
                    <a:pt x="2430232" y="933164"/>
                  </a:cubicBezTo>
                  <a:cubicBezTo>
                    <a:pt x="2436423" y="812864"/>
                    <a:pt x="2428517" y="692277"/>
                    <a:pt x="2430232" y="571786"/>
                  </a:cubicBezTo>
                  <a:cubicBezTo>
                    <a:pt x="2431470" y="486251"/>
                    <a:pt x="2438233" y="400907"/>
                    <a:pt x="2445472" y="315659"/>
                  </a:cubicBezTo>
                  <a:cubicBezTo>
                    <a:pt x="2454426" y="210217"/>
                    <a:pt x="2463284" y="104680"/>
                    <a:pt x="2478714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088D87B2-D2A4-4577-89DC-7AF275C017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671982" y="2388008"/>
              <a:ext cx="2302192" cy="2952373"/>
            </a:xfrm>
            <a:custGeom>
              <a:avLst/>
              <a:gdLst>
                <a:gd name="connsiteX0" fmla="*/ 2302193 w 2302192"/>
                <a:gd name="connsiteY0" fmla="*/ 2952373 h 2952373"/>
                <a:gd name="connsiteX1" fmla="*/ 2022729 w 2302192"/>
                <a:gd name="connsiteY1" fmla="*/ 2442309 h 2952373"/>
                <a:gd name="connsiteX2" fmla="*/ 1834039 w 2302192"/>
                <a:gd name="connsiteY2" fmla="*/ 1937199 h 2952373"/>
                <a:gd name="connsiteX3" fmla="*/ 1789748 w 2302192"/>
                <a:gd name="connsiteY3" fmla="*/ 1609063 h 2952373"/>
                <a:gd name="connsiteX4" fmla="*/ 1870139 w 2302192"/>
                <a:gd name="connsiteY4" fmla="*/ 1183962 h 2952373"/>
                <a:gd name="connsiteX5" fmla="*/ 2021110 w 2302192"/>
                <a:gd name="connsiteY5" fmla="*/ 743621 h 2952373"/>
                <a:gd name="connsiteX6" fmla="*/ 2010061 w 2302192"/>
                <a:gd name="connsiteY6" fmla="*/ 342047 h 2952373"/>
                <a:gd name="connsiteX7" fmla="*/ 1867376 w 2302192"/>
                <a:gd name="connsiteY7" fmla="*/ 55440 h 2952373"/>
                <a:gd name="connsiteX8" fmla="*/ 1652683 w 2302192"/>
                <a:gd name="connsiteY8" fmla="*/ 2862 h 2952373"/>
                <a:gd name="connsiteX9" fmla="*/ 1295305 w 2302192"/>
                <a:gd name="connsiteY9" fmla="*/ 234129 h 2952373"/>
                <a:gd name="connsiteX10" fmla="*/ 812101 w 2302192"/>
                <a:gd name="connsiteY10" fmla="*/ 886401 h 2952373"/>
                <a:gd name="connsiteX11" fmla="*/ 668846 w 2302192"/>
                <a:gd name="connsiteY11" fmla="*/ 1126145 h 2952373"/>
                <a:gd name="connsiteX12" fmla="*/ 498443 w 2302192"/>
                <a:gd name="connsiteY12" fmla="*/ 1405799 h 2952373"/>
                <a:gd name="connsiteX13" fmla="*/ 355759 w 2302192"/>
                <a:gd name="connsiteY13" fmla="*/ 1634304 h 2952373"/>
                <a:gd name="connsiteX14" fmla="*/ 161449 w 2302192"/>
                <a:gd name="connsiteY14" fmla="*/ 1913576 h 2952373"/>
                <a:gd name="connsiteX15" fmla="*/ 0 w 2302192"/>
                <a:gd name="connsiteY15" fmla="*/ 2189802 h 2952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302192" h="2952373">
                  <a:moveTo>
                    <a:pt x="2302193" y="2952373"/>
                  </a:moveTo>
                  <a:cubicBezTo>
                    <a:pt x="2141125" y="2809308"/>
                    <a:pt x="2070068" y="2504603"/>
                    <a:pt x="2022729" y="2442309"/>
                  </a:cubicBezTo>
                  <a:cubicBezTo>
                    <a:pt x="1884140" y="2259810"/>
                    <a:pt x="1887760" y="2160274"/>
                    <a:pt x="1834039" y="1937199"/>
                  </a:cubicBezTo>
                  <a:cubicBezTo>
                    <a:pt x="1808131" y="1829376"/>
                    <a:pt x="1789367" y="1719838"/>
                    <a:pt x="1789748" y="1609063"/>
                  </a:cubicBezTo>
                  <a:cubicBezTo>
                    <a:pt x="1790224" y="1464092"/>
                    <a:pt x="1822418" y="1321122"/>
                    <a:pt x="1870139" y="1183962"/>
                  </a:cubicBezTo>
                  <a:cubicBezTo>
                    <a:pt x="1921288" y="1036896"/>
                    <a:pt x="1991868" y="896307"/>
                    <a:pt x="2021110" y="743621"/>
                  </a:cubicBezTo>
                  <a:cubicBezTo>
                    <a:pt x="2046637" y="610842"/>
                    <a:pt x="2036921" y="474730"/>
                    <a:pt x="2010061" y="342047"/>
                  </a:cubicBezTo>
                  <a:cubicBezTo>
                    <a:pt x="1988058" y="233367"/>
                    <a:pt x="1954340" y="122210"/>
                    <a:pt x="1867376" y="55440"/>
                  </a:cubicBezTo>
                  <a:cubicBezTo>
                    <a:pt x="1806512" y="8767"/>
                    <a:pt x="1728883" y="-7140"/>
                    <a:pt x="1652683" y="2862"/>
                  </a:cubicBezTo>
                  <a:cubicBezTo>
                    <a:pt x="1508474" y="21816"/>
                    <a:pt x="1395984" y="127068"/>
                    <a:pt x="1295305" y="234129"/>
                  </a:cubicBezTo>
                  <a:cubicBezTo>
                    <a:pt x="1109377" y="431772"/>
                    <a:pt x="953453" y="654657"/>
                    <a:pt x="812101" y="886401"/>
                  </a:cubicBezTo>
                  <a:cubicBezTo>
                    <a:pt x="763619" y="965934"/>
                    <a:pt x="716566" y="1046230"/>
                    <a:pt x="668846" y="1126145"/>
                  </a:cubicBezTo>
                  <a:cubicBezTo>
                    <a:pt x="612839" y="1219871"/>
                    <a:pt x="555308" y="1312644"/>
                    <a:pt x="498443" y="1405799"/>
                  </a:cubicBezTo>
                  <a:cubicBezTo>
                    <a:pt x="451676" y="1482475"/>
                    <a:pt x="405289" y="1559342"/>
                    <a:pt x="355759" y="1634304"/>
                  </a:cubicBezTo>
                  <a:cubicBezTo>
                    <a:pt x="293275" y="1728887"/>
                    <a:pt x="225362" y="1819946"/>
                    <a:pt x="161449" y="1913576"/>
                  </a:cubicBezTo>
                  <a:cubicBezTo>
                    <a:pt x="86487" y="2023495"/>
                    <a:pt x="0" y="2189802"/>
                    <a:pt x="0" y="2189802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58" name="Graphic 3">
              <a:extLst>
                <a:ext uri="{FF2B5EF4-FFF2-40B4-BE49-F238E27FC236}">
                  <a16:creationId xmlns:a16="http://schemas.microsoft.com/office/drawing/2014/main" id="{96F2112D-BBBE-46A6-B66D-A3F02ED328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3662362" y="1504950"/>
              <a:ext cx="1913000" cy="3816381"/>
              <a:chOff x="3662362" y="1504950"/>
              <a:chExt cx="1913000" cy="3816381"/>
            </a:xfrm>
            <a:noFill/>
          </p:grpSpPr>
          <p:sp>
            <p:nvSpPr>
              <p:cNvPr id="115" name="Freeform: Shape 68">
                <a:extLst>
                  <a:ext uri="{FF2B5EF4-FFF2-40B4-BE49-F238E27FC236}">
                    <a16:creationId xmlns:a16="http://schemas.microsoft.com/office/drawing/2014/main" id="{ACCB55F8-F950-431F-9B90-688950D9F3B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3662362" y="1504950"/>
                <a:ext cx="9525" cy="9525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9525"/>
                </a:pathLst>
              </a:custGeom>
              <a:noFill/>
              <a:ln w="9525" cap="rnd">
                <a:solidFill>
                  <a:schemeClr val="bg2">
                    <a:alpha val="2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6" name="Freeform: Shape 69">
                <a:extLst>
                  <a:ext uri="{FF2B5EF4-FFF2-40B4-BE49-F238E27FC236}">
                    <a16:creationId xmlns:a16="http://schemas.microsoft.com/office/drawing/2014/main" id="{27D0AA11-2E4E-479C-B953-547285E724B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3662362" y="1504950"/>
                <a:ext cx="9525" cy="9525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9525"/>
                </a:pathLst>
              </a:custGeom>
              <a:noFill/>
              <a:ln w="9525" cap="rnd">
                <a:solidFill>
                  <a:schemeClr val="bg2">
                    <a:alpha val="2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7" name="Freeform: Shape 70">
                <a:extLst>
                  <a:ext uri="{FF2B5EF4-FFF2-40B4-BE49-F238E27FC236}">
                    <a16:creationId xmlns:a16="http://schemas.microsoft.com/office/drawing/2014/main" id="{90D86C66-EDF0-4ABB-87F4-A2882A2E028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3671791" y="3466048"/>
                <a:ext cx="1604295" cy="1847472"/>
              </a:xfrm>
              <a:custGeom>
                <a:avLst/>
                <a:gdLst>
                  <a:gd name="connsiteX0" fmla="*/ 1604296 w 1604295"/>
                  <a:gd name="connsiteY0" fmla="*/ 1847472 h 1847472"/>
                  <a:gd name="connsiteX1" fmla="*/ 1517809 w 1604295"/>
                  <a:gd name="connsiteY1" fmla="*/ 1544292 h 1847472"/>
                  <a:gd name="connsiteX2" fmla="*/ 1394841 w 1604295"/>
                  <a:gd name="connsiteY2" fmla="*/ 1183771 h 1847472"/>
                  <a:gd name="connsiteX3" fmla="*/ 1318355 w 1604295"/>
                  <a:gd name="connsiteY3" fmla="*/ 695233 h 1847472"/>
                  <a:gd name="connsiteX4" fmla="*/ 1359884 w 1604295"/>
                  <a:gd name="connsiteY4" fmla="*/ 397863 h 1847472"/>
                  <a:gd name="connsiteX5" fmla="*/ 1359884 w 1604295"/>
                  <a:gd name="connsiteY5" fmla="*/ 236700 h 1847472"/>
                  <a:gd name="connsiteX6" fmla="*/ 1351598 w 1604295"/>
                  <a:gd name="connsiteY6" fmla="*/ 67250 h 1847472"/>
                  <a:gd name="connsiteX7" fmla="*/ 1316641 w 1604295"/>
                  <a:gd name="connsiteY7" fmla="*/ 10767 h 1847472"/>
                  <a:gd name="connsiteX8" fmla="*/ 1195292 w 1604295"/>
                  <a:gd name="connsiteY8" fmla="*/ 34008 h 1847472"/>
                  <a:gd name="connsiteX9" fmla="*/ 1005745 w 1604295"/>
                  <a:gd name="connsiteY9" fmla="*/ 254988 h 1847472"/>
                  <a:gd name="connsiteX10" fmla="*/ 763048 w 1604295"/>
                  <a:gd name="connsiteY10" fmla="*/ 587315 h 1847472"/>
                  <a:gd name="connsiteX11" fmla="*/ 548640 w 1604295"/>
                  <a:gd name="connsiteY11" fmla="*/ 861444 h 1847472"/>
                  <a:gd name="connsiteX12" fmla="*/ 328803 w 1604295"/>
                  <a:gd name="connsiteY12" fmla="*/ 1145480 h 1847472"/>
                  <a:gd name="connsiteX13" fmla="*/ 0 w 1604295"/>
                  <a:gd name="connsiteY13" fmla="*/ 1607157 h 18474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604295" h="1847472">
                    <a:moveTo>
                      <a:pt x="1604296" y="1847472"/>
                    </a:moveTo>
                    <a:cubicBezTo>
                      <a:pt x="1573721" y="1753270"/>
                      <a:pt x="1548479" y="1638399"/>
                      <a:pt x="1517809" y="1544292"/>
                    </a:cubicBezTo>
                    <a:cubicBezTo>
                      <a:pt x="1478471" y="1423515"/>
                      <a:pt x="1432846" y="1304929"/>
                      <a:pt x="1394841" y="1183771"/>
                    </a:cubicBezTo>
                    <a:cubicBezTo>
                      <a:pt x="1345025" y="1024893"/>
                      <a:pt x="1305497" y="860778"/>
                      <a:pt x="1318355" y="695233"/>
                    </a:cubicBezTo>
                    <a:cubicBezTo>
                      <a:pt x="1326071" y="595316"/>
                      <a:pt x="1353312" y="497780"/>
                      <a:pt x="1359884" y="397863"/>
                    </a:cubicBezTo>
                    <a:cubicBezTo>
                      <a:pt x="1363409" y="344237"/>
                      <a:pt x="1359503" y="290421"/>
                      <a:pt x="1359884" y="236700"/>
                    </a:cubicBezTo>
                    <a:cubicBezTo>
                      <a:pt x="1360265" y="179740"/>
                      <a:pt x="1366076" y="122114"/>
                      <a:pt x="1351598" y="67250"/>
                    </a:cubicBezTo>
                    <a:cubicBezTo>
                      <a:pt x="1345692" y="44866"/>
                      <a:pt x="1335691" y="23530"/>
                      <a:pt x="1316641" y="10767"/>
                    </a:cubicBezTo>
                    <a:cubicBezTo>
                      <a:pt x="1279874" y="-13998"/>
                      <a:pt x="1233202" y="8290"/>
                      <a:pt x="1195292" y="34008"/>
                    </a:cubicBezTo>
                    <a:cubicBezTo>
                      <a:pt x="1114330" y="89062"/>
                      <a:pt x="1060990" y="173644"/>
                      <a:pt x="1005745" y="254988"/>
                    </a:cubicBezTo>
                    <a:cubicBezTo>
                      <a:pt x="928688" y="368526"/>
                      <a:pt x="847058" y="478825"/>
                      <a:pt x="763048" y="587315"/>
                    </a:cubicBezTo>
                    <a:cubicBezTo>
                      <a:pt x="691991" y="679041"/>
                      <a:pt x="621697" y="771338"/>
                      <a:pt x="548640" y="861444"/>
                    </a:cubicBezTo>
                    <a:cubicBezTo>
                      <a:pt x="425672" y="1012987"/>
                      <a:pt x="453866" y="995747"/>
                      <a:pt x="328803" y="1145480"/>
                    </a:cubicBezTo>
                    <a:cubicBezTo>
                      <a:pt x="294418" y="1186628"/>
                      <a:pt x="21146" y="1558103"/>
                      <a:pt x="0" y="1607157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2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8" name="Freeform: Shape 71">
                <a:extLst>
                  <a:ext uri="{FF2B5EF4-FFF2-40B4-BE49-F238E27FC236}">
                    <a16:creationId xmlns:a16="http://schemas.microsoft.com/office/drawing/2014/main" id="{D026082B-E695-4987-8C03-332366C6C9D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3683507" y="3153822"/>
                <a:ext cx="1223105" cy="1676495"/>
              </a:xfrm>
              <a:custGeom>
                <a:avLst/>
                <a:gdLst>
                  <a:gd name="connsiteX0" fmla="*/ 1223105 w 1223105"/>
                  <a:gd name="connsiteY0" fmla="*/ 0 h 1676495"/>
                  <a:gd name="connsiteX1" fmla="*/ 1000792 w 1223105"/>
                  <a:gd name="connsiteY1" fmla="*/ 254794 h 1676495"/>
                  <a:gd name="connsiteX2" fmla="*/ 744760 w 1223105"/>
                  <a:gd name="connsiteY2" fmla="*/ 651891 h 1676495"/>
                  <a:gd name="connsiteX3" fmla="*/ 345758 w 1223105"/>
                  <a:gd name="connsiteY3" fmla="*/ 1231773 h 1676495"/>
                  <a:gd name="connsiteX4" fmla="*/ 0 w 1223105"/>
                  <a:gd name="connsiteY4" fmla="*/ 1676495 h 1676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23105" h="1676495">
                    <a:moveTo>
                      <a:pt x="1223105" y="0"/>
                    </a:moveTo>
                    <a:cubicBezTo>
                      <a:pt x="1136523" y="72771"/>
                      <a:pt x="1066324" y="162401"/>
                      <a:pt x="1000792" y="254794"/>
                    </a:cubicBezTo>
                    <a:cubicBezTo>
                      <a:pt x="909733" y="383286"/>
                      <a:pt x="827723" y="517970"/>
                      <a:pt x="744760" y="651891"/>
                    </a:cubicBezTo>
                    <a:cubicBezTo>
                      <a:pt x="621030" y="851726"/>
                      <a:pt x="497777" y="1052608"/>
                      <a:pt x="345758" y="1231773"/>
                    </a:cubicBezTo>
                    <a:cubicBezTo>
                      <a:pt x="248888" y="1345978"/>
                      <a:pt x="61722" y="1540764"/>
                      <a:pt x="0" y="1676495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2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9" name="Freeform: Shape 72">
                <a:extLst>
                  <a:ext uri="{FF2B5EF4-FFF2-40B4-BE49-F238E27FC236}">
                    <a16:creationId xmlns:a16="http://schemas.microsoft.com/office/drawing/2014/main" id="{461A8835-D9FC-4CAB-AF19-A5513B17BA0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06517" y="3097027"/>
                <a:ext cx="668845" cy="2224304"/>
              </a:xfrm>
              <a:custGeom>
                <a:avLst/>
                <a:gdLst>
                  <a:gd name="connsiteX0" fmla="*/ 668846 w 668845"/>
                  <a:gd name="connsiteY0" fmla="*/ 2224305 h 2224304"/>
                  <a:gd name="connsiteX1" fmla="*/ 486918 w 668845"/>
                  <a:gd name="connsiteY1" fmla="*/ 1944365 h 2224304"/>
                  <a:gd name="connsiteX2" fmla="*/ 376809 w 668845"/>
                  <a:gd name="connsiteY2" fmla="*/ 1659663 h 2224304"/>
                  <a:gd name="connsiteX3" fmla="*/ 319373 w 668845"/>
                  <a:gd name="connsiteY3" fmla="*/ 1425157 h 2224304"/>
                  <a:gd name="connsiteX4" fmla="*/ 264319 w 668845"/>
                  <a:gd name="connsiteY4" fmla="*/ 1130834 h 2224304"/>
                  <a:gd name="connsiteX5" fmla="*/ 278702 w 668845"/>
                  <a:gd name="connsiteY5" fmla="*/ 882041 h 2224304"/>
                  <a:gd name="connsiteX6" fmla="*/ 302609 w 668845"/>
                  <a:gd name="connsiteY6" fmla="*/ 736118 h 2224304"/>
                  <a:gd name="connsiteX7" fmla="*/ 360045 w 668845"/>
                  <a:gd name="connsiteY7" fmla="*/ 444177 h 2224304"/>
                  <a:gd name="connsiteX8" fmla="*/ 386334 w 668845"/>
                  <a:gd name="connsiteY8" fmla="*/ 233675 h 2224304"/>
                  <a:gd name="connsiteX9" fmla="*/ 0 w 668845"/>
                  <a:gd name="connsiteY9" fmla="*/ 56795 h 22243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68845" h="2224304">
                    <a:moveTo>
                      <a:pt x="668846" y="2224305"/>
                    </a:moveTo>
                    <a:cubicBezTo>
                      <a:pt x="599218" y="2137151"/>
                      <a:pt x="537210" y="2043996"/>
                      <a:pt x="486918" y="1944365"/>
                    </a:cubicBezTo>
                    <a:cubicBezTo>
                      <a:pt x="441008" y="1853306"/>
                      <a:pt x="404717" y="1757770"/>
                      <a:pt x="376809" y="1659663"/>
                    </a:cubicBezTo>
                    <a:cubicBezTo>
                      <a:pt x="354806" y="1582224"/>
                      <a:pt x="337757" y="1503548"/>
                      <a:pt x="319373" y="1425157"/>
                    </a:cubicBezTo>
                    <a:cubicBezTo>
                      <a:pt x="296418" y="1327811"/>
                      <a:pt x="270510" y="1230657"/>
                      <a:pt x="264319" y="1130834"/>
                    </a:cubicBezTo>
                    <a:cubicBezTo>
                      <a:pt x="259080" y="1047681"/>
                      <a:pt x="266891" y="964528"/>
                      <a:pt x="278702" y="882041"/>
                    </a:cubicBezTo>
                    <a:cubicBezTo>
                      <a:pt x="285655" y="833274"/>
                      <a:pt x="293751" y="784601"/>
                      <a:pt x="302609" y="736118"/>
                    </a:cubicBezTo>
                    <a:cubicBezTo>
                      <a:pt x="320516" y="638582"/>
                      <a:pt x="339471" y="541237"/>
                      <a:pt x="360045" y="444177"/>
                    </a:cubicBezTo>
                    <a:cubicBezTo>
                      <a:pt x="374809" y="374549"/>
                      <a:pt x="389763" y="304541"/>
                      <a:pt x="386334" y="233675"/>
                    </a:cubicBezTo>
                    <a:cubicBezTo>
                      <a:pt x="383191" y="168809"/>
                      <a:pt x="391287" y="-120751"/>
                      <a:pt x="0" y="56795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2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54E6BA76-9515-415F-BAC9-76958DA6EB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839145" y="4663452"/>
              <a:ext cx="1103852" cy="657879"/>
            </a:xfrm>
            <a:custGeom>
              <a:avLst/>
              <a:gdLst>
                <a:gd name="connsiteX0" fmla="*/ 1103852 w 1103852"/>
                <a:gd name="connsiteY0" fmla="*/ 657879 h 657879"/>
                <a:gd name="connsiteX1" fmla="*/ 883063 w 1103852"/>
                <a:gd name="connsiteY1" fmla="*/ 177724 h 657879"/>
                <a:gd name="connsiteX2" fmla="*/ 678085 w 1103852"/>
                <a:gd name="connsiteY2" fmla="*/ 17132 h 657879"/>
                <a:gd name="connsiteX3" fmla="*/ 461962 w 1103852"/>
                <a:gd name="connsiteY3" fmla="*/ 17132 h 657879"/>
                <a:gd name="connsiteX4" fmla="*/ 136398 w 1103852"/>
                <a:gd name="connsiteY4" fmla="*/ 267735 h 657879"/>
                <a:gd name="connsiteX5" fmla="*/ 0 w 1103852"/>
                <a:gd name="connsiteY5" fmla="*/ 650830 h 657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03852" h="657879">
                  <a:moveTo>
                    <a:pt x="1103852" y="657879"/>
                  </a:moveTo>
                  <a:cubicBezTo>
                    <a:pt x="1071563" y="576250"/>
                    <a:pt x="937546" y="246494"/>
                    <a:pt x="883063" y="177724"/>
                  </a:cubicBezTo>
                  <a:cubicBezTo>
                    <a:pt x="828104" y="108382"/>
                    <a:pt x="761238" y="46279"/>
                    <a:pt x="678085" y="17132"/>
                  </a:cubicBezTo>
                  <a:cubicBezTo>
                    <a:pt x="608171" y="-7347"/>
                    <a:pt x="533210" y="-4013"/>
                    <a:pt x="461962" y="17132"/>
                  </a:cubicBezTo>
                  <a:cubicBezTo>
                    <a:pt x="326898" y="57137"/>
                    <a:pt x="214027" y="150101"/>
                    <a:pt x="136398" y="267735"/>
                  </a:cubicBezTo>
                  <a:cubicBezTo>
                    <a:pt x="86773" y="343078"/>
                    <a:pt x="16764" y="562153"/>
                    <a:pt x="0" y="65083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4C120B3D-CF1C-49AE-B5B4-6BF589737A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671887" y="1521047"/>
              <a:ext cx="1271168" cy="2861881"/>
            </a:xfrm>
            <a:custGeom>
              <a:avLst/>
              <a:gdLst>
                <a:gd name="connsiteX0" fmla="*/ 0 w 1271168"/>
                <a:gd name="connsiteY0" fmla="*/ 2861882 h 2861881"/>
                <a:gd name="connsiteX1" fmla="*/ 115157 w 1271168"/>
                <a:gd name="connsiteY1" fmla="*/ 2685002 h 2861881"/>
                <a:gd name="connsiteX2" fmla="*/ 277178 w 1271168"/>
                <a:gd name="connsiteY2" fmla="*/ 2461070 h 2861881"/>
                <a:gd name="connsiteX3" fmla="*/ 421958 w 1271168"/>
                <a:gd name="connsiteY3" fmla="*/ 2209514 h 2861881"/>
                <a:gd name="connsiteX4" fmla="*/ 690848 w 1271168"/>
                <a:gd name="connsiteY4" fmla="*/ 1751267 h 2861881"/>
                <a:gd name="connsiteX5" fmla="*/ 830580 w 1271168"/>
                <a:gd name="connsiteY5" fmla="*/ 1451039 h 2861881"/>
                <a:gd name="connsiteX6" fmla="*/ 917067 w 1271168"/>
                <a:gd name="connsiteY6" fmla="*/ 1276541 h 2861881"/>
                <a:gd name="connsiteX7" fmla="*/ 1114901 w 1271168"/>
                <a:gd name="connsiteY7" fmla="*/ 965835 h 2861881"/>
                <a:gd name="connsiteX8" fmla="*/ 1204627 w 1271168"/>
                <a:gd name="connsiteY8" fmla="*/ 819626 h 2861881"/>
                <a:gd name="connsiteX9" fmla="*/ 1271111 w 1271168"/>
                <a:gd name="connsiteY9" fmla="*/ 585311 h 2861881"/>
                <a:gd name="connsiteX10" fmla="*/ 1128141 w 1271168"/>
                <a:gd name="connsiteY10" fmla="*/ 292894 h 2861881"/>
                <a:gd name="connsiteX11" fmla="*/ 882110 w 1271168"/>
                <a:gd name="connsiteY11" fmla="*/ 135065 h 2861881"/>
                <a:gd name="connsiteX12" fmla="*/ 574929 w 1271168"/>
                <a:gd name="connsiteY12" fmla="*/ 0 h 2861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71168" h="2861881">
                  <a:moveTo>
                    <a:pt x="0" y="2861882"/>
                  </a:moveTo>
                  <a:cubicBezTo>
                    <a:pt x="0" y="2861882"/>
                    <a:pt x="67151" y="2751201"/>
                    <a:pt x="115157" y="2685002"/>
                  </a:cubicBezTo>
                  <a:cubicBezTo>
                    <a:pt x="169259" y="2610326"/>
                    <a:pt x="226981" y="2538317"/>
                    <a:pt x="277178" y="2461070"/>
                  </a:cubicBezTo>
                  <a:cubicBezTo>
                    <a:pt x="329946" y="2379917"/>
                    <a:pt x="374142" y="2293715"/>
                    <a:pt x="421958" y="2209514"/>
                  </a:cubicBezTo>
                  <a:cubicBezTo>
                    <a:pt x="509492" y="2055495"/>
                    <a:pt x="609695" y="1908715"/>
                    <a:pt x="690848" y="1751267"/>
                  </a:cubicBezTo>
                  <a:cubicBezTo>
                    <a:pt x="741426" y="1653159"/>
                    <a:pt x="784670" y="1551432"/>
                    <a:pt x="830580" y="1451039"/>
                  </a:cubicBezTo>
                  <a:cubicBezTo>
                    <a:pt x="857631" y="1391984"/>
                    <a:pt x="885635" y="1333405"/>
                    <a:pt x="917067" y="1276541"/>
                  </a:cubicBezTo>
                  <a:cubicBezTo>
                    <a:pt x="976408" y="1169003"/>
                    <a:pt x="1046417" y="1067848"/>
                    <a:pt x="1114901" y="965835"/>
                  </a:cubicBezTo>
                  <a:cubicBezTo>
                    <a:pt x="1146810" y="918305"/>
                    <a:pt x="1177671" y="870109"/>
                    <a:pt x="1204627" y="819626"/>
                  </a:cubicBezTo>
                  <a:cubicBezTo>
                    <a:pt x="1243679" y="746665"/>
                    <a:pt x="1272635" y="667703"/>
                    <a:pt x="1271111" y="585311"/>
                  </a:cubicBezTo>
                  <a:cubicBezTo>
                    <a:pt x="1269111" y="473012"/>
                    <a:pt x="1209485" y="371284"/>
                    <a:pt x="1128141" y="292894"/>
                  </a:cubicBezTo>
                  <a:cubicBezTo>
                    <a:pt x="1057561" y="224790"/>
                    <a:pt x="971836" y="175260"/>
                    <a:pt x="882110" y="135065"/>
                  </a:cubicBezTo>
                  <a:cubicBezTo>
                    <a:pt x="779907" y="89249"/>
                    <a:pt x="672560" y="54673"/>
                    <a:pt x="574929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0" name="Freeform: Shape 60">
              <a:extLst>
                <a:ext uri="{FF2B5EF4-FFF2-40B4-BE49-F238E27FC236}">
                  <a16:creationId xmlns:a16="http://schemas.microsoft.com/office/drawing/2014/main" id="{5F7B6392-DF04-4EF6-A433-4A7A757D65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671887" y="1536477"/>
              <a:ext cx="919096" cy="2636139"/>
            </a:xfrm>
            <a:custGeom>
              <a:avLst/>
              <a:gdLst>
                <a:gd name="connsiteX0" fmla="*/ 0 w 919096"/>
                <a:gd name="connsiteY0" fmla="*/ 2636139 h 2636139"/>
                <a:gd name="connsiteX1" fmla="*/ 274415 w 919096"/>
                <a:gd name="connsiteY1" fmla="*/ 2218277 h 2636139"/>
                <a:gd name="connsiteX2" fmla="*/ 607981 w 919096"/>
                <a:gd name="connsiteY2" fmla="*/ 1655921 h 2636139"/>
                <a:gd name="connsiteX3" fmla="*/ 792290 w 919096"/>
                <a:gd name="connsiteY3" fmla="*/ 1163003 h 2636139"/>
                <a:gd name="connsiteX4" fmla="*/ 914400 w 919096"/>
                <a:gd name="connsiteY4" fmla="*/ 808863 h 2636139"/>
                <a:gd name="connsiteX5" fmla="*/ 847344 w 919096"/>
                <a:gd name="connsiteY5" fmla="*/ 516922 h 2636139"/>
                <a:gd name="connsiteX6" fmla="*/ 610362 w 919096"/>
                <a:gd name="connsiteY6" fmla="*/ 366141 h 2636139"/>
                <a:gd name="connsiteX7" fmla="*/ 361379 w 919096"/>
                <a:gd name="connsiteY7" fmla="*/ 222599 h 2636139"/>
                <a:gd name="connsiteX8" fmla="*/ 67056 w 919096"/>
                <a:gd name="connsiteY8" fmla="*/ 0 h 26361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19096" h="2636139">
                  <a:moveTo>
                    <a:pt x="0" y="2636139"/>
                  </a:moveTo>
                  <a:cubicBezTo>
                    <a:pt x="0" y="2636139"/>
                    <a:pt x="162020" y="2392394"/>
                    <a:pt x="274415" y="2218277"/>
                  </a:cubicBezTo>
                  <a:cubicBezTo>
                    <a:pt x="392906" y="2034730"/>
                    <a:pt x="518732" y="1854994"/>
                    <a:pt x="607981" y="1655921"/>
                  </a:cubicBezTo>
                  <a:cubicBezTo>
                    <a:pt x="679799" y="1495806"/>
                    <a:pt x="726091" y="1325594"/>
                    <a:pt x="792290" y="1163003"/>
                  </a:cubicBezTo>
                  <a:cubicBezTo>
                    <a:pt x="839724" y="1046607"/>
                    <a:pt x="897922" y="933164"/>
                    <a:pt x="914400" y="808863"/>
                  </a:cubicBezTo>
                  <a:cubicBezTo>
                    <a:pt x="928116" y="705326"/>
                    <a:pt x="913543" y="596932"/>
                    <a:pt x="847344" y="516922"/>
                  </a:cubicBezTo>
                  <a:cubicBezTo>
                    <a:pt x="786956" y="444056"/>
                    <a:pt x="696087" y="407956"/>
                    <a:pt x="610362" y="366141"/>
                  </a:cubicBezTo>
                  <a:cubicBezTo>
                    <a:pt x="524161" y="324136"/>
                    <a:pt x="442722" y="273272"/>
                    <a:pt x="361379" y="222599"/>
                  </a:cubicBezTo>
                  <a:cubicBezTo>
                    <a:pt x="245459" y="150400"/>
                    <a:pt x="126968" y="121348"/>
                    <a:pt x="67056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" name="Freeform: Shape 61">
              <a:extLst>
                <a:ext uri="{FF2B5EF4-FFF2-40B4-BE49-F238E27FC236}">
                  <a16:creationId xmlns:a16="http://schemas.microsoft.com/office/drawing/2014/main" id="{CFB987BC-4338-4C63-8DB9-5CB9DC4890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671887" y="1717738"/>
              <a:ext cx="625711" cy="2292381"/>
            </a:xfrm>
            <a:custGeom>
              <a:avLst/>
              <a:gdLst>
                <a:gd name="connsiteX0" fmla="*/ 0 w 625711"/>
                <a:gd name="connsiteY0" fmla="*/ 2292382 h 2292381"/>
                <a:gd name="connsiteX1" fmla="*/ 181070 w 625711"/>
                <a:gd name="connsiteY1" fmla="*/ 2019967 h 2292381"/>
                <a:gd name="connsiteX2" fmla="*/ 385000 w 625711"/>
                <a:gd name="connsiteY2" fmla="*/ 1640967 h 2292381"/>
                <a:gd name="connsiteX3" fmla="*/ 514255 w 625711"/>
                <a:gd name="connsiteY3" fmla="*/ 1376839 h 2292381"/>
                <a:gd name="connsiteX4" fmla="*/ 606171 w 625711"/>
                <a:gd name="connsiteY4" fmla="*/ 1015079 h 2292381"/>
                <a:gd name="connsiteX5" fmla="*/ 606171 w 625711"/>
                <a:gd name="connsiteY5" fmla="*/ 673418 h 2292381"/>
                <a:gd name="connsiteX6" fmla="*/ 485489 w 625711"/>
                <a:gd name="connsiteY6" fmla="*/ 475297 h 2292381"/>
                <a:gd name="connsiteX7" fmla="*/ 313182 w 625711"/>
                <a:gd name="connsiteY7" fmla="*/ 328898 h 2292381"/>
                <a:gd name="connsiteX8" fmla="*/ 173831 w 625711"/>
                <a:gd name="connsiteY8" fmla="*/ 189643 h 2292381"/>
                <a:gd name="connsiteX9" fmla="*/ 0 w 625711"/>
                <a:gd name="connsiteY9" fmla="*/ 0 h 22923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25711" h="2292381">
                  <a:moveTo>
                    <a:pt x="0" y="2292382"/>
                  </a:moveTo>
                  <a:cubicBezTo>
                    <a:pt x="0" y="2292382"/>
                    <a:pt x="110776" y="2140363"/>
                    <a:pt x="181070" y="2019967"/>
                  </a:cubicBezTo>
                  <a:cubicBezTo>
                    <a:pt x="253460" y="1896047"/>
                    <a:pt x="318325" y="1768031"/>
                    <a:pt x="385000" y="1640967"/>
                  </a:cubicBezTo>
                  <a:cubicBezTo>
                    <a:pt x="430625" y="1554099"/>
                    <a:pt x="478536" y="1468184"/>
                    <a:pt x="514255" y="1376839"/>
                  </a:cubicBezTo>
                  <a:cubicBezTo>
                    <a:pt x="559689" y="1260634"/>
                    <a:pt x="585788" y="1138333"/>
                    <a:pt x="606171" y="1015079"/>
                  </a:cubicBezTo>
                  <a:cubicBezTo>
                    <a:pt x="625031" y="900779"/>
                    <a:pt x="638556" y="784003"/>
                    <a:pt x="606171" y="673418"/>
                  </a:cubicBezTo>
                  <a:cubicBezTo>
                    <a:pt x="584168" y="598075"/>
                    <a:pt x="540258" y="531590"/>
                    <a:pt x="485489" y="475297"/>
                  </a:cubicBezTo>
                  <a:cubicBezTo>
                    <a:pt x="432911" y="421195"/>
                    <a:pt x="369475" y="379095"/>
                    <a:pt x="313182" y="328898"/>
                  </a:cubicBezTo>
                  <a:cubicBezTo>
                    <a:pt x="264128" y="285179"/>
                    <a:pt x="219361" y="237077"/>
                    <a:pt x="173831" y="189643"/>
                  </a:cubicBezTo>
                  <a:cubicBezTo>
                    <a:pt x="109347" y="122111"/>
                    <a:pt x="0" y="0"/>
                    <a:pt x="0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2" name="Freeform: Shape 62">
              <a:extLst>
                <a:ext uri="{FF2B5EF4-FFF2-40B4-BE49-F238E27FC236}">
                  <a16:creationId xmlns:a16="http://schemas.microsoft.com/office/drawing/2014/main" id="{F0B5029E-655F-4CB5-BCA2-B62400CE76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671887" y="1951196"/>
              <a:ext cx="421548" cy="1865756"/>
            </a:xfrm>
            <a:custGeom>
              <a:avLst/>
              <a:gdLst>
                <a:gd name="connsiteX0" fmla="*/ 0 w 421548"/>
                <a:gd name="connsiteY0" fmla="*/ 0 h 1865756"/>
                <a:gd name="connsiteX1" fmla="*/ 258699 w 421548"/>
                <a:gd name="connsiteY1" fmla="*/ 330803 h 1865756"/>
                <a:gd name="connsiteX2" fmla="*/ 408051 w 421548"/>
                <a:gd name="connsiteY2" fmla="*/ 617887 h 1865756"/>
                <a:gd name="connsiteX3" fmla="*/ 408051 w 421548"/>
                <a:gd name="connsiteY3" fmla="*/ 910781 h 1865756"/>
                <a:gd name="connsiteX4" fmla="*/ 336233 w 421548"/>
                <a:gd name="connsiteY4" fmla="*/ 1269683 h 1865756"/>
                <a:gd name="connsiteX5" fmla="*/ 186881 w 421548"/>
                <a:gd name="connsiteY5" fmla="*/ 1582674 h 1865756"/>
                <a:gd name="connsiteX6" fmla="*/ 0 w 421548"/>
                <a:gd name="connsiteY6" fmla="*/ 1865757 h 18657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21548" h="1865756">
                  <a:moveTo>
                    <a:pt x="0" y="0"/>
                  </a:moveTo>
                  <a:cubicBezTo>
                    <a:pt x="0" y="0"/>
                    <a:pt x="155734" y="188309"/>
                    <a:pt x="258699" y="330803"/>
                  </a:cubicBezTo>
                  <a:cubicBezTo>
                    <a:pt x="322517" y="419100"/>
                    <a:pt x="383096" y="512255"/>
                    <a:pt x="408051" y="617887"/>
                  </a:cubicBezTo>
                  <a:cubicBezTo>
                    <a:pt x="430625" y="713613"/>
                    <a:pt x="420815" y="812768"/>
                    <a:pt x="408051" y="910781"/>
                  </a:cubicBezTo>
                  <a:cubicBezTo>
                    <a:pt x="392240" y="1032129"/>
                    <a:pt x="376142" y="1154049"/>
                    <a:pt x="336233" y="1269683"/>
                  </a:cubicBezTo>
                  <a:cubicBezTo>
                    <a:pt x="298418" y="1379125"/>
                    <a:pt x="246412" y="1483138"/>
                    <a:pt x="186881" y="1582674"/>
                  </a:cubicBezTo>
                  <a:cubicBezTo>
                    <a:pt x="122777" y="1689640"/>
                    <a:pt x="0" y="1865757"/>
                    <a:pt x="0" y="1865757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3" name="Freeform: Shape 63">
              <a:extLst>
                <a:ext uri="{FF2B5EF4-FFF2-40B4-BE49-F238E27FC236}">
                  <a16:creationId xmlns:a16="http://schemas.microsoft.com/office/drawing/2014/main" id="{966F436B-D502-4927-A05D-0691A99F65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671887" y="2201418"/>
              <a:ext cx="286935" cy="1358264"/>
            </a:xfrm>
            <a:custGeom>
              <a:avLst/>
              <a:gdLst>
                <a:gd name="connsiteX0" fmla="*/ 11621 w 286935"/>
                <a:gd name="connsiteY0" fmla="*/ 1358265 h 1358264"/>
                <a:gd name="connsiteX1" fmla="*/ 163830 w 286935"/>
                <a:gd name="connsiteY1" fmla="*/ 1157287 h 1358264"/>
                <a:gd name="connsiteX2" fmla="*/ 258604 w 286935"/>
                <a:gd name="connsiteY2" fmla="*/ 858679 h 1358264"/>
                <a:gd name="connsiteX3" fmla="*/ 284417 w 286935"/>
                <a:gd name="connsiteY3" fmla="*/ 577310 h 1358264"/>
                <a:gd name="connsiteX4" fmla="*/ 215456 w 286935"/>
                <a:gd name="connsiteY4" fmla="*/ 330422 h 1358264"/>
                <a:gd name="connsiteX5" fmla="*/ 0 w 286935"/>
                <a:gd name="connsiteY5" fmla="*/ 0 h 1358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86935" h="1358264">
                  <a:moveTo>
                    <a:pt x="11621" y="1358265"/>
                  </a:moveTo>
                  <a:cubicBezTo>
                    <a:pt x="11621" y="1358265"/>
                    <a:pt x="104299" y="1269016"/>
                    <a:pt x="163830" y="1157287"/>
                  </a:cubicBezTo>
                  <a:cubicBezTo>
                    <a:pt x="213074" y="1064800"/>
                    <a:pt x="237458" y="961453"/>
                    <a:pt x="258604" y="858679"/>
                  </a:cubicBezTo>
                  <a:cubicBezTo>
                    <a:pt x="277749" y="765905"/>
                    <a:pt x="293180" y="671512"/>
                    <a:pt x="284417" y="577310"/>
                  </a:cubicBezTo>
                  <a:cubicBezTo>
                    <a:pt x="276511" y="491680"/>
                    <a:pt x="250412" y="409099"/>
                    <a:pt x="215456" y="330422"/>
                  </a:cubicBezTo>
                  <a:cubicBezTo>
                    <a:pt x="153353" y="190405"/>
                    <a:pt x="0" y="0"/>
                    <a:pt x="0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" name="Freeform: Shape 64">
              <a:extLst>
                <a:ext uri="{FF2B5EF4-FFF2-40B4-BE49-F238E27FC236}">
                  <a16:creationId xmlns:a16="http://schemas.microsoft.com/office/drawing/2014/main" id="{63D19BC0-342A-4662-8B01-078F5BC25F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671887" y="2482500"/>
              <a:ext cx="167300" cy="890873"/>
            </a:xfrm>
            <a:custGeom>
              <a:avLst/>
              <a:gdLst>
                <a:gd name="connsiteX0" fmla="*/ 0 w 167300"/>
                <a:gd name="connsiteY0" fmla="*/ 0 h 890873"/>
                <a:gd name="connsiteX1" fmla="*/ 143732 w 167300"/>
                <a:gd name="connsiteY1" fmla="*/ 233077 h 890873"/>
                <a:gd name="connsiteX2" fmla="*/ 160973 w 167300"/>
                <a:gd name="connsiteY2" fmla="*/ 482822 h 890873"/>
                <a:gd name="connsiteX3" fmla="*/ 0 w 167300"/>
                <a:gd name="connsiteY3" fmla="*/ 890873 h 8908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7300" h="890873">
                  <a:moveTo>
                    <a:pt x="0" y="0"/>
                  </a:moveTo>
                  <a:cubicBezTo>
                    <a:pt x="0" y="0"/>
                    <a:pt x="110585" y="127254"/>
                    <a:pt x="143732" y="233077"/>
                  </a:cubicBezTo>
                  <a:cubicBezTo>
                    <a:pt x="168974" y="313563"/>
                    <a:pt x="172593" y="399098"/>
                    <a:pt x="160973" y="482822"/>
                  </a:cubicBezTo>
                  <a:cubicBezTo>
                    <a:pt x="136970" y="655892"/>
                    <a:pt x="0" y="890873"/>
                    <a:pt x="0" y="890873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5" name="Freeform: Shape 65">
              <a:extLst>
                <a:ext uri="{FF2B5EF4-FFF2-40B4-BE49-F238E27FC236}">
                  <a16:creationId xmlns:a16="http://schemas.microsoft.com/office/drawing/2014/main" id="{DF32521F-B67B-4D14-BB6E-0DD27E1C70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849272" y="1514475"/>
              <a:ext cx="3076098" cy="1677721"/>
            </a:xfrm>
            <a:custGeom>
              <a:avLst/>
              <a:gdLst>
                <a:gd name="connsiteX0" fmla="*/ 3076099 w 3076098"/>
                <a:gd name="connsiteY0" fmla="*/ 12287 h 1677721"/>
                <a:gd name="connsiteX1" fmla="*/ 3054287 w 3076098"/>
                <a:gd name="connsiteY1" fmla="*/ 609029 h 1677721"/>
                <a:gd name="connsiteX2" fmla="*/ 3054287 w 3076098"/>
                <a:gd name="connsiteY2" fmla="*/ 824770 h 1677721"/>
                <a:gd name="connsiteX3" fmla="*/ 3002375 w 3076098"/>
                <a:gd name="connsiteY3" fmla="*/ 1158240 h 1677721"/>
                <a:gd name="connsiteX4" fmla="*/ 2945797 w 3076098"/>
                <a:gd name="connsiteY4" fmla="*/ 1277112 h 1677721"/>
                <a:gd name="connsiteX5" fmla="*/ 2706815 w 3076098"/>
                <a:gd name="connsiteY5" fmla="*/ 1492853 h 1677721"/>
                <a:gd name="connsiteX6" fmla="*/ 2451735 w 3076098"/>
                <a:gd name="connsiteY6" fmla="*/ 1618583 h 1677721"/>
                <a:gd name="connsiteX7" fmla="*/ 2128457 w 3076098"/>
                <a:gd name="connsiteY7" fmla="*/ 1677448 h 1677721"/>
                <a:gd name="connsiteX8" fmla="*/ 1672495 w 3076098"/>
                <a:gd name="connsiteY8" fmla="*/ 1505522 h 1677721"/>
                <a:gd name="connsiteX9" fmla="*/ 1445038 w 3076098"/>
                <a:gd name="connsiteY9" fmla="*/ 1230916 h 1677721"/>
                <a:gd name="connsiteX10" fmla="*/ 1381506 w 3076098"/>
                <a:gd name="connsiteY10" fmla="*/ 1044035 h 1677721"/>
                <a:gd name="connsiteX11" fmla="*/ 1260253 w 3076098"/>
                <a:gd name="connsiteY11" fmla="*/ 837533 h 1677721"/>
                <a:gd name="connsiteX12" fmla="*/ 1108520 w 3076098"/>
                <a:gd name="connsiteY12" fmla="*/ 772954 h 1677721"/>
                <a:gd name="connsiteX13" fmla="*/ 955358 w 3076098"/>
                <a:gd name="connsiteY13" fmla="*/ 751427 h 1677721"/>
                <a:gd name="connsiteX14" fmla="*/ 763810 w 3076098"/>
                <a:gd name="connsiteY14" fmla="*/ 764762 h 1677721"/>
                <a:gd name="connsiteX15" fmla="*/ 651224 w 3076098"/>
                <a:gd name="connsiteY15" fmla="*/ 728186 h 1677721"/>
                <a:gd name="connsiteX16" fmla="*/ 510730 w 3076098"/>
                <a:gd name="connsiteY16" fmla="*/ 587788 h 1677721"/>
                <a:gd name="connsiteX17" fmla="*/ 323183 w 3076098"/>
                <a:gd name="connsiteY17" fmla="*/ 353187 h 1677721"/>
                <a:gd name="connsiteX18" fmla="*/ 0 w 3076098"/>
                <a:gd name="connsiteY18" fmla="*/ 0 h 1677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076098" h="1677721">
                  <a:moveTo>
                    <a:pt x="3076099" y="12287"/>
                  </a:moveTo>
                  <a:cubicBezTo>
                    <a:pt x="3069336" y="183071"/>
                    <a:pt x="3053525" y="438150"/>
                    <a:pt x="3054287" y="609029"/>
                  </a:cubicBezTo>
                  <a:cubicBezTo>
                    <a:pt x="3054572" y="680942"/>
                    <a:pt x="3056477" y="752856"/>
                    <a:pt x="3054287" y="824770"/>
                  </a:cubicBezTo>
                  <a:cubicBezTo>
                    <a:pt x="3050858" y="937832"/>
                    <a:pt x="3038285" y="1051084"/>
                    <a:pt x="3002375" y="1158240"/>
                  </a:cubicBezTo>
                  <a:cubicBezTo>
                    <a:pt x="2988374" y="1200055"/>
                    <a:pt x="2969895" y="1240155"/>
                    <a:pt x="2945797" y="1277112"/>
                  </a:cubicBezTo>
                  <a:cubicBezTo>
                    <a:pt x="2886742" y="1367885"/>
                    <a:pt x="2798636" y="1434846"/>
                    <a:pt x="2706815" y="1492853"/>
                  </a:cubicBezTo>
                  <a:cubicBezTo>
                    <a:pt x="2626424" y="1543717"/>
                    <a:pt x="2541080" y="1586103"/>
                    <a:pt x="2451735" y="1618583"/>
                  </a:cubicBezTo>
                  <a:cubicBezTo>
                    <a:pt x="2347817" y="1656398"/>
                    <a:pt x="2238851" y="1680591"/>
                    <a:pt x="2128457" y="1677448"/>
                  </a:cubicBezTo>
                  <a:cubicBezTo>
                    <a:pt x="1962436" y="1672781"/>
                    <a:pt x="1804702" y="1606677"/>
                    <a:pt x="1672495" y="1505522"/>
                  </a:cubicBezTo>
                  <a:cubicBezTo>
                    <a:pt x="1576483" y="1432084"/>
                    <a:pt x="1493520" y="1341501"/>
                    <a:pt x="1445038" y="1230916"/>
                  </a:cubicBezTo>
                  <a:cubicBezTo>
                    <a:pt x="1418653" y="1170623"/>
                    <a:pt x="1401794" y="1106710"/>
                    <a:pt x="1381506" y="1044035"/>
                  </a:cubicBezTo>
                  <a:cubicBezTo>
                    <a:pt x="1356360" y="966026"/>
                    <a:pt x="1324261" y="887730"/>
                    <a:pt x="1260253" y="837533"/>
                  </a:cubicBezTo>
                  <a:cubicBezTo>
                    <a:pt x="1216628" y="803243"/>
                    <a:pt x="1162717" y="786194"/>
                    <a:pt x="1108520" y="772954"/>
                  </a:cubicBezTo>
                  <a:cubicBezTo>
                    <a:pt x="1058228" y="760667"/>
                    <a:pt x="1007078" y="750570"/>
                    <a:pt x="955358" y="751427"/>
                  </a:cubicBezTo>
                  <a:cubicBezTo>
                    <a:pt x="891064" y="752475"/>
                    <a:pt x="827818" y="770001"/>
                    <a:pt x="763810" y="764762"/>
                  </a:cubicBezTo>
                  <a:cubicBezTo>
                    <a:pt x="723995" y="761524"/>
                    <a:pt x="685514" y="748760"/>
                    <a:pt x="651224" y="728186"/>
                  </a:cubicBezTo>
                  <a:cubicBezTo>
                    <a:pt x="594074" y="693896"/>
                    <a:pt x="552545" y="639985"/>
                    <a:pt x="510730" y="587788"/>
                  </a:cubicBezTo>
                  <a:cubicBezTo>
                    <a:pt x="448151" y="509683"/>
                    <a:pt x="384524" y="432245"/>
                    <a:pt x="323183" y="353187"/>
                  </a:cubicBezTo>
                  <a:cubicBezTo>
                    <a:pt x="246221" y="253937"/>
                    <a:pt x="94202" y="82868"/>
                    <a:pt x="0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6" name="Freeform: Shape 66">
              <a:extLst>
                <a:ext uri="{FF2B5EF4-FFF2-40B4-BE49-F238E27FC236}">
                  <a16:creationId xmlns:a16="http://schemas.microsoft.com/office/drawing/2014/main" id="{56F73602-5ACB-4102-894B-D140E71E67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159025" y="1548764"/>
              <a:ext cx="2607257" cy="1468691"/>
            </a:xfrm>
            <a:custGeom>
              <a:avLst/>
              <a:gdLst>
                <a:gd name="connsiteX0" fmla="*/ 2568321 w 2607257"/>
                <a:gd name="connsiteY0" fmla="*/ 18002 h 1468691"/>
                <a:gd name="connsiteX1" fmla="*/ 2590609 w 2607257"/>
                <a:gd name="connsiteY1" fmla="*/ 258509 h 1468691"/>
                <a:gd name="connsiteX2" fmla="*/ 2606802 w 2607257"/>
                <a:gd name="connsiteY2" fmla="*/ 563118 h 1468691"/>
                <a:gd name="connsiteX3" fmla="*/ 2587181 w 2607257"/>
                <a:gd name="connsiteY3" fmla="*/ 910400 h 1468691"/>
                <a:gd name="connsiteX4" fmla="*/ 2568702 w 2607257"/>
                <a:gd name="connsiteY4" fmla="*/ 1001554 h 1468691"/>
                <a:gd name="connsiteX5" fmla="*/ 2407063 w 2607257"/>
                <a:gd name="connsiteY5" fmla="*/ 1262348 h 1468691"/>
                <a:gd name="connsiteX6" fmla="*/ 2211896 w 2607257"/>
                <a:gd name="connsiteY6" fmla="*/ 1390078 h 1468691"/>
                <a:gd name="connsiteX7" fmla="*/ 1936623 w 2607257"/>
                <a:gd name="connsiteY7" fmla="*/ 1466660 h 1468691"/>
                <a:gd name="connsiteX8" fmla="*/ 1749933 w 2607257"/>
                <a:gd name="connsiteY8" fmla="*/ 1447514 h 1468691"/>
                <a:gd name="connsiteX9" fmla="*/ 1594295 w 2607257"/>
                <a:gd name="connsiteY9" fmla="*/ 1351788 h 1468691"/>
                <a:gd name="connsiteX10" fmla="*/ 1512951 w 2607257"/>
                <a:gd name="connsiteY10" fmla="*/ 1227392 h 1468691"/>
                <a:gd name="connsiteX11" fmla="*/ 1500949 w 2607257"/>
                <a:gd name="connsiteY11" fmla="*/ 992886 h 1468691"/>
                <a:gd name="connsiteX12" fmla="*/ 1541621 w 2607257"/>
                <a:gd name="connsiteY12" fmla="*/ 803910 h 1468691"/>
                <a:gd name="connsiteX13" fmla="*/ 1541621 w 2607257"/>
                <a:gd name="connsiteY13" fmla="*/ 665131 h 1468691"/>
                <a:gd name="connsiteX14" fmla="*/ 1429131 w 2607257"/>
                <a:gd name="connsiteY14" fmla="*/ 526352 h 1468691"/>
                <a:gd name="connsiteX15" fmla="*/ 1163383 w 2607257"/>
                <a:gd name="connsiteY15" fmla="*/ 449771 h 1468691"/>
                <a:gd name="connsiteX16" fmla="*/ 811530 w 2607257"/>
                <a:gd name="connsiteY16" fmla="*/ 406718 h 1468691"/>
                <a:gd name="connsiteX17" fmla="*/ 574548 w 2607257"/>
                <a:gd name="connsiteY17" fmla="*/ 354044 h 1468691"/>
                <a:gd name="connsiteX18" fmla="*/ 284893 w 2607257"/>
                <a:gd name="connsiteY18" fmla="*/ 224885 h 1468691"/>
                <a:gd name="connsiteX19" fmla="*/ 0 w 2607257"/>
                <a:gd name="connsiteY19" fmla="*/ 0 h 14686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607257" h="1468691">
                  <a:moveTo>
                    <a:pt x="2568321" y="18002"/>
                  </a:moveTo>
                  <a:cubicBezTo>
                    <a:pt x="2574989" y="70009"/>
                    <a:pt x="2587752" y="206121"/>
                    <a:pt x="2590609" y="258509"/>
                  </a:cubicBezTo>
                  <a:cubicBezTo>
                    <a:pt x="2596134" y="360045"/>
                    <a:pt x="2604707" y="461486"/>
                    <a:pt x="2606802" y="563118"/>
                  </a:cubicBezTo>
                  <a:cubicBezTo>
                    <a:pt x="2609088" y="679228"/>
                    <a:pt x="2602802" y="795338"/>
                    <a:pt x="2587181" y="910400"/>
                  </a:cubicBezTo>
                  <a:cubicBezTo>
                    <a:pt x="2582990" y="941165"/>
                    <a:pt x="2577274" y="971645"/>
                    <a:pt x="2568702" y="1001554"/>
                  </a:cubicBezTo>
                  <a:cubicBezTo>
                    <a:pt x="2540222" y="1101471"/>
                    <a:pt x="2482501" y="1190816"/>
                    <a:pt x="2407063" y="1262348"/>
                  </a:cubicBezTo>
                  <a:cubicBezTo>
                    <a:pt x="2350294" y="1316165"/>
                    <a:pt x="2283047" y="1357313"/>
                    <a:pt x="2211896" y="1390078"/>
                  </a:cubicBezTo>
                  <a:cubicBezTo>
                    <a:pt x="2124742" y="1430179"/>
                    <a:pt x="2032159" y="1458754"/>
                    <a:pt x="1936623" y="1466660"/>
                  </a:cubicBezTo>
                  <a:cubicBezTo>
                    <a:pt x="1873567" y="1471898"/>
                    <a:pt x="1809845" y="1467517"/>
                    <a:pt x="1749933" y="1447514"/>
                  </a:cubicBezTo>
                  <a:cubicBezTo>
                    <a:pt x="1691449" y="1428083"/>
                    <a:pt x="1638109" y="1395222"/>
                    <a:pt x="1594295" y="1351788"/>
                  </a:cubicBezTo>
                  <a:cubicBezTo>
                    <a:pt x="1558576" y="1316450"/>
                    <a:pt x="1530001" y="1274540"/>
                    <a:pt x="1512951" y="1227392"/>
                  </a:cubicBezTo>
                  <a:cubicBezTo>
                    <a:pt x="1485900" y="1152811"/>
                    <a:pt x="1487519" y="1071467"/>
                    <a:pt x="1500949" y="992886"/>
                  </a:cubicBezTo>
                  <a:cubicBezTo>
                    <a:pt x="1511808" y="929354"/>
                    <a:pt x="1529810" y="867251"/>
                    <a:pt x="1541621" y="803910"/>
                  </a:cubicBezTo>
                  <a:cubicBezTo>
                    <a:pt x="1550194" y="757714"/>
                    <a:pt x="1554194" y="710279"/>
                    <a:pt x="1541621" y="665131"/>
                  </a:cubicBezTo>
                  <a:cubicBezTo>
                    <a:pt x="1525143" y="605981"/>
                    <a:pt x="1481233" y="559403"/>
                    <a:pt x="1429131" y="526352"/>
                  </a:cubicBezTo>
                  <a:cubicBezTo>
                    <a:pt x="1350455" y="476536"/>
                    <a:pt x="1256157" y="461772"/>
                    <a:pt x="1163383" y="449771"/>
                  </a:cubicBezTo>
                  <a:cubicBezTo>
                    <a:pt x="1046131" y="434626"/>
                    <a:pt x="928306" y="424720"/>
                    <a:pt x="811530" y="406718"/>
                  </a:cubicBezTo>
                  <a:cubicBezTo>
                    <a:pt x="731425" y="394335"/>
                    <a:pt x="652081" y="377571"/>
                    <a:pt x="574548" y="354044"/>
                  </a:cubicBezTo>
                  <a:cubicBezTo>
                    <a:pt x="472916" y="323279"/>
                    <a:pt x="375094" y="280702"/>
                    <a:pt x="284893" y="224885"/>
                  </a:cubicBezTo>
                  <a:cubicBezTo>
                    <a:pt x="181832" y="161068"/>
                    <a:pt x="90868" y="80296"/>
                    <a:pt x="0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7" name="Freeform: Shape 67">
              <a:extLst>
                <a:ext uri="{FF2B5EF4-FFF2-40B4-BE49-F238E27FC236}">
                  <a16:creationId xmlns:a16="http://schemas.microsoft.com/office/drawing/2014/main" id="{E87FA368-45DC-4276-A257-F67A12B20F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50204" y="1524380"/>
              <a:ext cx="2095685" cy="1175182"/>
            </a:xfrm>
            <a:custGeom>
              <a:avLst/>
              <a:gdLst>
                <a:gd name="connsiteX0" fmla="*/ 1950434 w 2095685"/>
                <a:gd name="connsiteY0" fmla="*/ 0 h 1175182"/>
                <a:gd name="connsiteX1" fmla="*/ 2077307 w 2095685"/>
                <a:gd name="connsiteY1" fmla="*/ 479108 h 1175182"/>
                <a:gd name="connsiteX2" fmla="*/ 2089309 w 2095685"/>
                <a:gd name="connsiteY2" fmla="*/ 826008 h 1175182"/>
                <a:gd name="connsiteX3" fmla="*/ 1987582 w 2095685"/>
                <a:gd name="connsiteY3" fmla="*/ 1101185 h 1175182"/>
                <a:gd name="connsiteX4" fmla="*/ 1818037 w 2095685"/>
                <a:gd name="connsiteY4" fmla="*/ 1173004 h 1175182"/>
                <a:gd name="connsiteX5" fmla="*/ 1694402 w 2095685"/>
                <a:gd name="connsiteY5" fmla="*/ 1157097 h 1175182"/>
                <a:gd name="connsiteX6" fmla="*/ 1594676 w 2095685"/>
                <a:gd name="connsiteY6" fmla="*/ 1013555 h 1175182"/>
                <a:gd name="connsiteX7" fmla="*/ 1664494 w 2095685"/>
                <a:gd name="connsiteY7" fmla="*/ 790289 h 1175182"/>
                <a:gd name="connsiteX8" fmla="*/ 1684401 w 2095685"/>
                <a:gd name="connsiteY8" fmla="*/ 527114 h 1175182"/>
                <a:gd name="connsiteX9" fmla="*/ 1550765 w 2095685"/>
                <a:gd name="connsiteY9" fmla="*/ 343662 h 1175182"/>
                <a:gd name="connsiteX10" fmla="*/ 1315402 w 2095685"/>
                <a:gd name="connsiteY10" fmla="*/ 265938 h 1175182"/>
                <a:gd name="connsiteX11" fmla="*/ 876586 w 2095685"/>
                <a:gd name="connsiteY11" fmla="*/ 200120 h 1175182"/>
                <a:gd name="connsiteX12" fmla="*/ 591312 w 2095685"/>
                <a:gd name="connsiteY12" fmla="*/ 186119 h 1175182"/>
                <a:gd name="connsiteX13" fmla="*/ 0 w 2095685"/>
                <a:gd name="connsiteY13" fmla="*/ 16669 h 11751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095685" h="1175182">
                  <a:moveTo>
                    <a:pt x="1950434" y="0"/>
                  </a:moveTo>
                  <a:cubicBezTo>
                    <a:pt x="1973485" y="77629"/>
                    <a:pt x="2063115" y="399383"/>
                    <a:pt x="2077307" y="479108"/>
                  </a:cubicBezTo>
                  <a:cubicBezTo>
                    <a:pt x="2097786" y="593693"/>
                    <a:pt x="2100167" y="710089"/>
                    <a:pt x="2089309" y="826008"/>
                  </a:cubicBezTo>
                  <a:cubicBezTo>
                    <a:pt x="2079784" y="927545"/>
                    <a:pt x="2061401" y="1032891"/>
                    <a:pt x="1987582" y="1101185"/>
                  </a:cubicBezTo>
                  <a:cubicBezTo>
                    <a:pt x="1941481" y="1143762"/>
                    <a:pt x="1880616" y="1165670"/>
                    <a:pt x="1818037" y="1173004"/>
                  </a:cubicBezTo>
                  <a:cubicBezTo>
                    <a:pt x="1775746" y="1177957"/>
                    <a:pt x="1732693" y="1175195"/>
                    <a:pt x="1694402" y="1157097"/>
                  </a:cubicBezTo>
                  <a:cubicBezTo>
                    <a:pt x="1638110" y="1130427"/>
                    <a:pt x="1600295" y="1075373"/>
                    <a:pt x="1594676" y="1013555"/>
                  </a:cubicBezTo>
                  <a:cubicBezTo>
                    <a:pt x="1587532" y="934879"/>
                    <a:pt x="1635633" y="864870"/>
                    <a:pt x="1664494" y="790289"/>
                  </a:cubicBezTo>
                  <a:cubicBezTo>
                    <a:pt x="1696974" y="706279"/>
                    <a:pt x="1708594" y="613791"/>
                    <a:pt x="1684401" y="527114"/>
                  </a:cubicBezTo>
                  <a:cubicBezTo>
                    <a:pt x="1663351" y="451580"/>
                    <a:pt x="1616488" y="386620"/>
                    <a:pt x="1550765" y="343662"/>
                  </a:cubicBezTo>
                  <a:cubicBezTo>
                    <a:pt x="1480947" y="298133"/>
                    <a:pt x="1397508" y="282131"/>
                    <a:pt x="1315402" y="265938"/>
                  </a:cubicBezTo>
                  <a:cubicBezTo>
                    <a:pt x="1170051" y="237173"/>
                    <a:pt x="1024128" y="212027"/>
                    <a:pt x="876586" y="200120"/>
                  </a:cubicBezTo>
                  <a:cubicBezTo>
                    <a:pt x="781717" y="192500"/>
                    <a:pt x="686276" y="193643"/>
                    <a:pt x="591312" y="186119"/>
                  </a:cubicBezTo>
                  <a:cubicBezTo>
                    <a:pt x="465296" y="176213"/>
                    <a:pt x="160211" y="193453"/>
                    <a:pt x="0" y="16669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1861175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47A131F-D5DE-41A5-B4CF-4F345319B4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3AF4666D-BD98-40A5-A75F-478B982010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692844" y="-3086"/>
            <a:ext cx="1326111" cy="597603"/>
          </a:xfrm>
          <a:custGeom>
            <a:avLst/>
            <a:gdLst>
              <a:gd name="connsiteX0" fmla="*/ 741051 w 1482102"/>
              <a:gd name="connsiteY0" fmla="*/ 0 h 679363"/>
              <a:gd name="connsiteX1" fmla="*/ 1473822 w 1482102"/>
              <a:gd name="connsiteY1" fmla="*/ 597226 h 679363"/>
              <a:gd name="connsiteX2" fmla="*/ 1482102 w 1482102"/>
              <a:gd name="connsiteY2" fmla="*/ 679363 h 679363"/>
              <a:gd name="connsiteX3" fmla="*/ 0 w 1482102"/>
              <a:gd name="connsiteY3" fmla="*/ 679363 h 679363"/>
              <a:gd name="connsiteX4" fmla="*/ 8280 w 1482102"/>
              <a:gd name="connsiteY4" fmla="*/ 597226 h 679363"/>
              <a:gd name="connsiteX5" fmla="*/ 741051 w 1482102"/>
              <a:gd name="connsiteY5" fmla="*/ 0 h 679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2102" h="679363">
                <a:moveTo>
                  <a:pt x="741051" y="0"/>
                </a:moveTo>
                <a:cubicBezTo>
                  <a:pt x="1102506" y="0"/>
                  <a:pt x="1404077" y="256390"/>
                  <a:pt x="1473822" y="597226"/>
                </a:cubicBezTo>
                <a:lnTo>
                  <a:pt x="1482102" y="679363"/>
                </a:lnTo>
                <a:lnTo>
                  <a:pt x="0" y="679363"/>
                </a:lnTo>
                <a:lnTo>
                  <a:pt x="8280" y="597226"/>
                </a:lnTo>
                <a:cubicBezTo>
                  <a:pt x="78025" y="256390"/>
                  <a:pt x="379596" y="0"/>
                  <a:pt x="74105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rPr>
              <a:t> </a:t>
            </a: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68680585-71F9-4721-A998-4974171D2E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9256" y="6172200"/>
            <a:ext cx="1482102" cy="679363"/>
          </a:xfrm>
          <a:custGeom>
            <a:avLst/>
            <a:gdLst>
              <a:gd name="connsiteX0" fmla="*/ 741051 w 1482102"/>
              <a:gd name="connsiteY0" fmla="*/ 0 h 679363"/>
              <a:gd name="connsiteX1" fmla="*/ 1473822 w 1482102"/>
              <a:gd name="connsiteY1" fmla="*/ 597226 h 679363"/>
              <a:gd name="connsiteX2" fmla="*/ 1482102 w 1482102"/>
              <a:gd name="connsiteY2" fmla="*/ 679363 h 679363"/>
              <a:gd name="connsiteX3" fmla="*/ 0 w 1482102"/>
              <a:gd name="connsiteY3" fmla="*/ 679363 h 679363"/>
              <a:gd name="connsiteX4" fmla="*/ 8280 w 1482102"/>
              <a:gd name="connsiteY4" fmla="*/ 597226 h 679363"/>
              <a:gd name="connsiteX5" fmla="*/ 741051 w 1482102"/>
              <a:gd name="connsiteY5" fmla="*/ 0 h 679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2102" h="679363">
                <a:moveTo>
                  <a:pt x="741051" y="0"/>
                </a:moveTo>
                <a:cubicBezTo>
                  <a:pt x="1102506" y="0"/>
                  <a:pt x="1404077" y="256390"/>
                  <a:pt x="1473822" y="597226"/>
                </a:cubicBezTo>
                <a:lnTo>
                  <a:pt x="1482102" y="679363"/>
                </a:lnTo>
                <a:lnTo>
                  <a:pt x="0" y="679363"/>
                </a:lnTo>
                <a:lnTo>
                  <a:pt x="8280" y="597226"/>
                </a:lnTo>
                <a:cubicBezTo>
                  <a:pt x="78025" y="256390"/>
                  <a:pt x="379596" y="0"/>
                  <a:pt x="74105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rPr>
              <a:t> </a:t>
            </a: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12BC95C2-2EEC-4F59-ABA8-660B0D059C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77352" y="5197178"/>
            <a:ext cx="4211600" cy="1660822"/>
          </a:xfrm>
          <a:custGeom>
            <a:avLst/>
            <a:gdLst>
              <a:gd name="connsiteX0" fmla="*/ 4211600 w 4211600"/>
              <a:gd name="connsiteY0" fmla="*/ 0 h 1660822"/>
              <a:gd name="connsiteX1" fmla="*/ 4211600 w 4211600"/>
              <a:gd name="connsiteY1" fmla="*/ 58430 h 1660822"/>
              <a:gd name="connsiteX2" fmla="*/ 4136524 w 4211600"/>
              <a:gd name="connsiteY2" fmla="*/ 208808 h 1660822"/>
              <a:gd name="connsiteX3" fmla="*/ 3973354 w 4211600"/>
              <a:gd name="connsiteY3" fmla="*/ 437313 h 1660822"/>
              <a:gd name="connsiteX4" fmla="*/ 3884746 w 4211600"/>
              <a:gd name="connsiteY4" fmla="*/ 553613 h 1660822"/>
              <a:gd name="connsiteX5" fmla="*/ 3849435 w 4211600"/>
              <a:gd name="connsiteY5" fmla="*/ 603143 h 1660822"/>
              <a:gd name="connsiteX6" fmla="*/ 3661849 w 4211600"/>
              <a:gd name="connsiteY6" fmla="*/ 819075 h 1660822"/>
              <a:gd name="connsiteX7" fmla="*/ 3402589 w 4211600"/>
              <a:gd name="connsiteY7" fmla="*/ 952996 h 1660822"/>
              <a:gd name="connsiteX8" fmla="*/ 3130202 w 4211600"/>
              <a:gd name="connsiteY8" fmla="*/ 1023386 h 1660822"/>
              <a:gd name="connsiteX9" fmla="*/ 2914657 w 4211600"/>
              <a:gd name="connsiteY9" fmla="*/ 1068058 h 1660822"/>
              <a:gd name="connsiteX10" fmla="*/ 2582149 w 4211600"/>
              <a:gd name="connsiteY10" fmla="*/ 1138924 h 1660822"/>
              <a:gd name="connsiteX11" fmla="*/ 2483958 w 4211600"/>
              <a:gd name="connsiteY11" fmla="*/ 1162356 h 1660822"/>
              <a:gd name="connsiteX12" fmla="*/ 2123750 w 4211600"/>
              <a:gd name="connsiteY12" fmla="*/ 1238651 h 1660822"/>
              <a:gd name="connsiteX13" fmla="*/ 1761444 w 4211600"/>
              <a:gd name="connsiteY13" fmla="*/ 1273417 h 1660822"/>
              <a:gd name="connsiteX14" fmla="*/ 1608382 w 4211600"/>
              <a:gd name="connsiteY14" fmla="*/ 1284466 h 1660822"/>
              <a:gd name="connsiteX15" fmla="*/ 999942 w 4211600"/>
              <a:gd name="connsiteY15" fmla="*/ 1354284 h 1660822"/>
              <a:gd name="connsiteX16" fmla="*/ 484705 w 4211600"/>
              <a:gd name="connsiteY16" fmla="*/ 1450487 h 1660822"/>
              <a:gd name="connsiteX17" fmla="*/ 113310 w 4211600"/>
              <a:gd name="connsiteY17" fmla="*/ 1613700 h 1660822"/>
              <a:gd name="connsiteX18" fmla="*/ 39668 w 4211600"/>
              <a:gd name="connsiteY18" fmla="*/ 1660822 h 1660822"/>
              <a:gd name="connsiteX19" fmla="*/ 0 w 4211600"/>
              <a:gd name="connsiteY19" fmla="*/ 1660822 h 1660822"/>
              <a:gd name="connsiteX20" fmla="*/ 96701 w 4211600"/>
              <a:gd name="connsiteY20" fmla="*/ 1598934 h 1660822"/>
              <a:gd name="connsiteX21" fmla="*/ 474335 w 4211600"/>
              <a:gd name="connsiteY21" fmla="*/ 1433056 h 1660822"/>
              <a:gd name="connsiteX22" fmla="*/ 994299 w 4211600"/>
              <a:gd name="connsiteY22" fmla="*/ 1335806 h 1660822"/>
              <a:gd name="connsiteX23" fmla="*/ 1605231 w 4211600"/>
              <a:gd name="connsiteY23" fmla="*/ 1265702 h 1660822"/>
              <a:gd name="connsiteX24" fmla="*/ 1758819 w 4211600"/>
              <a:gd name="connsiteY24" fmla="*/ 1254558 h 1660822"/>
              <a:gd name="connsiteX25" fmla="*/ 2118106 w 4211600"/>
              <a:gd name="connsiteY25" fmla="*/ 1220077 h 1660822"/>
              <a:gd name="connsiteX26" fmla="*/ 2475557 w 4211600"/>
              <a:gd name="connsiteY26" fmla="*/ 1144353 h 1660822"/>
              <a:gd name="connsiteX27" fmla="*/ 2573878 w 4211600"/>
              <a:gd name="connsiteY27" fmla="*/ 1120827 h 1660822"/>
              <a:gd name="connsiteX28" fmla="*/ 2907437 w 4211600"/>
              <a:gd name="connsiteY28" fmla="*/ 1049675 h 1660822"/>
              <a:gd name="connsiteX29" fmla="*/ 3122589 w 4211600"/>
              <a:gd name="connsiteY29" fmla="*/ 1005098 h 1660822"/>
              <a:gd name="connsiteX30" fmla="*/ 3391169 w 4211600"/>
              <a:gd name="connsiteY30" fmla="*/ 935756 h 1660822"/>
              <a:gd name="connsiteX31" fmla="*/ 3642290 w 4211600"/>
              <a:gd name="connsiteY31" fmla="*/ 806216 h 1660822"/>
              <a:gd name="connsiteX32" fmla="*/ 3825937 w 4211600"/>
              <a:gd name="connsiteY32" fmla="*/ 594475 h 1660822"/>
              <a:gd name="connsiteX33" fmla="*/ 3861381 w 4211600"/>
              <a:gd name="connsiteY33" fmla="*/ 544755 h 1660822"/>
              <a:gd name="connsiteX34" fmla="*/ 3950381 w 4211600"/>
              <a:gd name="connsiteY34" fmla="*/ 427978 h 1660822"/>
              <a:gd name="connsiteX35" fmla="*/ 4112370 w 4211600"/>
              <a:gd name="connsiteY35" fmla="*/ 201378 h 1660822"/>
              <a:gd name="connsiteX36" fmla="*/ 4195989 w 4211600"/>
              <a:gd name="connsiteY36" fmla="*/ 33834 h 16608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4211600" h="1660822">
                <a:moveTo>
                  <a:pt x="4211600" y="0"/>
                </a:moveTo>
                <a:lnTo>
                  <a:pt x="4211600" y="58430"/>
                </a:lnTo>
                <a:lnTo>
                  <a:pt x="4136524" y="208808"/>
                </a:lnTo>
                <a:cubicBezTo>
                  <a:pt x="4089791" y="287770"/>
                  <a:pt x="4030588" y="363780"/>
                  <a:pt x="3973354" y="437313"/>
                </a:cubicBezTo>
                <a:cubicBezTo>
                  <a:pt x="3943819" y="475222"/>
                  <a:pt x="3913231" y="514465"/>
                  <a:pt x="3884746" y="553613"/>
                </a:cubicBezTo>
                <a:cubicBezTo>
                  <a:pt x="3872801" y="569996"/>
                  <a:pt x="3861119" y="586569"/>
                  <a:pt x="3849435" y="603143"/>
                </a:cubicBezTo>
                <a:cubicBezTo>
                  <a:pt x="3796665" y="678009"/>
                  <a:pt x="3742187" y="755352"/>
                  <a:pt x="3661849" y="819075"/>
                </a:cubicBezTo>
                <a:cubicBezTo>
                  <a:pt x="3596214" y="871176"/>
                  <a:pt x="3509050" y="916230"/>
                  <a:pt x="3402589" y="952996"/>
                </a:cubicBezTo>
                <a:cubicBezTo>
                  <a:pt x="3312406" y="984048"/>
                  <a:pt x="3215660" y="1005003"/>
                  <a:pt x="3130202" y="1023386"/>
                </a:cubicBezTo>
                <a:cubicBezTo>
                  <a:pt x="3058529" y="1038816"/>
                  <a:pt x="2985412" y="1053675"/>
                  <a:pt x="2914657" y="1068058"/>
                </a:cubicBezTo>
                <a:cubicBezTo>
                  <a:pt x="2805176" y="1090251"/>
                  <a:pt x="2692021" y="1113207"/>
                  <a:pt x="2582149" y="1138924"/>
                </a:cubicBezTo>
                <a:cubicBezTo>
                  <a:pt x="2549330" y="1146639"/>
                  <a:pt x="2516644" y="1154450"/>
                  <a:pt x="2483958" y="1162356"/>
                </a:cubicBezTo>
                <a:cubicBezTo>
                  <a:pt x="2367257" y="1190550"/>
                  <a:pt x="2246621" y="1219601"/>
                  <a:pt x="2123750" y="1238651"/>
                </a:cubicBezTo>
                <a:cubicBezTo>
                  <a:pt x="2004294" y="1257129"/>
                  <a:pt x="1880769" y="1265416"/>
                  <a:pt x="1761444" y="1273417"/>
                </a:cubicBezTo>
                <a:cubicBezTo>
                  <a:pt x="1711167" y="1276751"/>
                  <a:pt x="1659184" y="1280275"/>
                  <a:pt x="1608382" y="1284466"/>
                </a:cubicBezTo>
                <a:cubicBezTo>
                  <a:pt x="1408589" y="1300944"/>
                  <a:pt x="1214570" y="1325805"/>
                  <a:pt x="999942" y="1354284"/>
                </a:cubicBezTo>
                <a:cubicBezTo>
                  <a:pt x="826403" y="1377240"/>
                  <a:pt x="647744" y="1400957"/>
                  <a:pt x="484705" y="1450487"/>
                </a:cubicBezTo>
                <a:cubicBezTo>
                  <a:pt x="355831" y="1489635"/>
                  <a:pt x="231387" y="1544374"/>
                  <a:pt x="113310" y="1613700"/>
                </a:cubicBezTo>
                <a:lnTo>
                  <a:pt x="39668" y="1660822"/>
                </a:lnTo>
                <a:lnTo>
                  <a:pt x="0" y="1660822"/>
                </a:lnTo>
                <a:lnTo>
                  <a:pt x="96701" y="1598934"/>
                </a:lnTo>
                <a:cubicBezTo>
                  <a:pt x="216635" y="1528533"/>
                  <a:pt x="343196" y="1472919"/>
                  <a:pt x="474335" y="1433056"/>
                </a:cubicBezTo>
                <a:cubicBezTo>
                  <a:pt x="639999" y="1382669"/>
                  <a:pt x="820102" y="1358856"/>
                  <a:pt x="994299" y="1335806"/>
                </a:cubicBezTo>
                <a:cubicBezTo>
                  <a:pt x="1210239" y="1307231"/>
                  <a:pt x="1404650" y="1282275"/>
                  <a:pt x="1605231" y="1265702"/>
                </a:cubicBezTo>
                <a:cubicBezTo>
                  <a:pt x="1656428" y="1261511"/>
                  <a:pt x="1708411" y="1257987"/>
                  <a:pt x="1758819" y="1254558"/>
                </a:cubicBezTo>
                <a:cubicBezTo>
                  <a:pt x="1877487" y="1246557"/>
                  <a:pt x="2000094" y="1238365"/>
                  <a:pt x="2118106" y="1220077"/>
                </a:cubicBezTo>
                <a:cubicBezTo>
                  <a:pt x="2239531" y="1201313"/>
                  <a:pt x="2359513" y="1172357"/>
                  <a:pt x="2475557" y="1144353"/>
                </a:cubicBezTo>
                <a:cubicBezTo>
                  <a:pt x="2508243" y="1136448"/>
                  <a:pt x="2541060" y="1128542"/>
                  <a:pt x="2573878" y="1120827"/>
                </a:cubicBezTo>
                <a:cubicBezTo>
                  <a:pt x="2684276" y="1094919"/>
                  <a:pt x="2797694" y="1071963"/>
                  <a:pt x="2907437" y="1049675"/>
                </a:cubicBezTo>
                <a:cubicBezTo>
                  <a:pt x="2978061" y="1035387"/>
                  <a:pt x="3051178" y="1020528"/>
                  <a:pt x="3122589" y="1005098"/>
                </a:cubicBezTo>
                <a:cubicBezTo>
                  <a:pt x="3206997" y="986810"/>
                  <a:pt x="3302823" y="966141"/>
                  <a:pt x="3391169" y="935756"/>
                </a:cubicBezTo>
                <a:cubicBezTo>
                  <a:pt x="3494479" y="900132"/>
                  <a:pt x="3578886" y="856508"/>
                  <a:pt x="3642290" y="806216"/>
                </a:cubicBezTo>
                <a:cubicBezTo>
                  <a:pt x="3720133" y="744303"/>
                  <a:pt x="3773953" y="668103"/>
                  <a:pt x="3825937" y="594475"/>
                </a:cubicBezTo>
                <a:cubicBezTo>
                  <a:pt x="3837621" y="577902"/>
                  <a:pt x="3849435" y="561233"/>
                  <a:pt x="3861381" y="544755"/>
                </a:cubicBezTo>
                <a:cubicBezTo>
                  <a:pt x="3889997" y="505416"/>
                  <a:pt x="3920715" y="465983"/>
                  <a:pt x="3950381" y="427978"/>
                </a:cubicBezTo>
                <a:cubicBezTo>
                  <a:pt x="4007353" y="354921"/>
                  <a:pt x="4066163" y="279388"/>
                  <a:pt x="4112370" y="201378"/>
                </a:cubicBezTo>
                <a:cubicBezTo>
                  <a:pt x="4144662" y="146800"/>
                  <a:pt x="4170785" y="89364"/>
                  <a:pt x="4195989" y="3383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18" name="Graphic 141">
            <a:extLst>
              <a:ext uri="{FF2B5EF4-FFF2-40B4-BE49-F238E27FC236}">
                <a16:creationId xmlns:a16="http://schemas.microsoft.com/office/drawing/2014/main" id="{03E9870D-4BBA-43AF-8D44-BBADF020CF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849" y="15178"/>
            <a:ext cx="2198951" cy="3331254"/>
            <a:chOff x="4473129" y="923925"/>
            <a:chExt cx="3308947" cy="5012817"/>
          </a:xfrm>
          <a:noFill/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34BC5055-C77D-43CD-BB1D-A77B6779CD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85988" y="924020"/>
              <a:ext cx="3296088" cy="5012722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DB12D0B8-9385-489A-85AE-3D14AD0BA2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923925"/>
              <a:ext cx="2977477" cy="462714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D158A14A-147E-4130-A5E2-38FD84B181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94561" y="923925"/>
              <a:ext cx="2356712" cy="4118991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75B8B1EB-5E2B-472C-AE60-2EC5961F16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923925"/>
              <a:ext cx="2059193" cy="3980116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B4F5BD77-58D7-4B61-A666-1B4139A63A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85131" y="1719357"/>
              <a:ext cx="743796" cy="2867501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F5CBEC6B-EDB6-40B8-8771-E5AF41B8D6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1912731"/>
              <a:ext cx="597294" cy="2543540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91BD0EE8-AA47-4044-9251-9F5A4B8201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91417" y="2227197"/>
              <a:ext cx="389425" cy="2011236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27" name="Graphic 157">
            <a:extLst>
              <a:ext uri="{FF2B5EF4-FFF2-40B4-BE49-F238E27FC236}">
                <a16:creationId xmlns:a16="http://schemas.microsoft.com/office/drawing/2014/main" id="{C3279E8D-2BAA-4CB1-834B-09FADD54DE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610600" y="3276600"/>
            <a:ext cx="3529260" cy="3581398"/>
            <a:chOff x="4114800" y="1423987"/>
            <a:chExt cx="3961542" cy="4007547"/>
          </a:xfrm>
          <a:noFill/>
        </p:grpSpPr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3456F18E-4F61-486D-9CD6-65B30372C5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114800" y="1423987"/>
              <a:ext cx="3946874" cy="3989641"/>
            </a:xfrm>
            <a:custGeom>
              <a:avLst/>
              <a:gdLst>
                <a:gd name="connsiteX0" fmla="*/ 0 w 3946874"/>
                <a:gd name="connsiteY0" fmla="*/ 3989641 h 3989641"/>
                <a:gd name="connsiteX1" fmla="*/ 79439 w 3946874"/>
                <a:gd name="connsiteY1" fmla="*/ 3891153 h 3989641"/>
                <a:gd name="connsiteX2" fmla="*/ 297371 w 3946874"/>
                <a:gd name="connsiteY2" fmla="*/ 3626930 h 3989641"/>
                <a:gd name="connsiteX3" fmla="*/ 454343 w 3946874"/>
                <a:gd name="connsiteY3" fmla="*/ 3440335 h 3989641"/>
                <a:gd name="connsiteX4" fmla="*/ 622363 w 3946874"/>
                <a:gd name="connsiteY4" fmla="*/ 3290697 h 3989641"/>
                <a:gd name="connsiteX5" fmla="*/ 927068 w 3946874"/>
                <a:gd name="connsiteY5" fmla="*/ 3087434 h 3989641"/>
                <a:gd name="connsiteX6" fmla="*/ 1176338 w 3946874"/>
                <a:gd name="connsiteY6" fmla="*/ 2915603 h 3989641"/>
                <a:gd name="connsiteX7" fmla="*/ 1394270 w 3946874"/>
                <a:gd name="connsiteY7" fmla="*/ 2780729 h 3989641"/>
                <a:gd name="connsiteX8" fmla="*/ 1601057 w 3946874"/>
                <a:gd name="connsiteY8" fmla="*/ 2723483 h 3989641"/>
                <a:gd name="connsiteX9" fmla="*/ 1756220 w 3946874"/>
                <a:gd name="connsiteY9" fmla="*/ 2743772 h 3989641"/>
                <a:gd name="connsiteX10" fmla="*/ 1889189 w 3946874"/>
                <a:gd name="connsiteY10" fmla="*/ 2765965 h 3989641"/>
                <a:gd name="connsiteX11" fmla="*/ 2007394 w 3946874"/>
                <a:gd name="connsiteY11" fmla="*/ 2765965 h 3989641"/>
                <a:gd name="connsiteX12" fmla="*/ 2184654 w 3946874"/>
                <a:gd name="connsiteY12" fmla="*/ 2671763 h 3989641"/>
                <a:gd name="connsiteX13" fmla="*/ 2372773 w 3946874"/>
                <a:gd name="connsiteY13" fmla="*/ 2538984 h 3989641"/>
                <a:gd name="connsiteX14" fmla="*/ 2439543 w 3946874"/>
                <a:gd name="connsiteY14" fmla="*/ 2510504 h 3989641"/>
                <a:gd name="connsiteX15" fmla="*/ 2650617 w 3946874"/>
                <a:gd name="connsiteY15" fmla="*/ 2434781 h 3989641"/>
                <a:gd name="connsiteX16" fmla="*/ 2785110 w 3946874"/>
                <a:gd name="connsiteY16" fmla="*/ 2383060 h 3989641"/>
                <a:gd name="connsiteX17" fmla="*/ 2897315 w 3946874"/>
                <a:gd name="connsiteY17" fmla="*/ 2318861 h 3989641"/>
                <a:gd name="connsiteX18" fmla="*/ 2997994 w 3946874"/>
                <a:gd name="connsiteY18" fmla="*/ 2226183 h 3989641"/>
                <a:gd name="connsiteX19" fmla="*/ 3061240 w 3946874"/>
                <a:gd name="connsiteY19" fmla="*/ 2141506 h 3989641"/>
                <a:gd name="connsiteX20" fmla="*/ 3152108 w 3946874"/>
                <a:gd name="connsiteY20" fmla="*/ 2005203 h 3989641"/>
                <a:gd name="connsiteX21" fmla="*/ 3274124 w 3946874"/>
                <a:gd name="connsiteY21" fmla="*/ 1871567 h 3989641"/>
                <a:gd name="connsiteX22" fmla="*/ 3388138 w 3946874"/>
                <a:gd name="connsiteY22" fmla="*/ 1770888 h 3989641"/>
                <a:gd name="connsiteX23" fmla="*/ 3466529 w 3946874"/>
                <a:gd name="connsiteY23" fmla="*/ 1679162 h 3989641"/>
                <a:gd name="connsiteX24" fmla="*/ 3538633 w 3946874"/>
                <a:gd name="connsiteY24" fmla="*/ 1551718 h 3989641"/>
                <a:gd name="connsiteX25" fmla="*/ 3588544 w 3946874"/>
                <a:gd name="connsiteY25" fmla="*/ 1376172 h 3989641"/>
                <a:gd name="connsiteX26" fmla="*/ 3597402 w 3946874"/>
                <a:gd name="connsiteY26" fmla="*/ 1293305 h 3989641"/>
                <a:gd name="connsiteX27" fmla="*/ 3721227 w 3946874"/>
                <a:gd name="connsiteY27" fmla="*/ 880491 h 3989641"/>
                <a:gd name="connsiteX28" fmla="*/ 3761137 w 3946874"/>
                <a:gd name="connsiteY28" fmla="*/ 463677 h 3989641"/>
                <a:gd name="connsiteX29" fmla="*/ 3946874 w 3946874"/>
                <a:gd name="connsiteY29" fmla="*/ 0 h 3989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946874" h="3989641">
                  <a:moveTo>
                    <a:pt x="0" y="3989641"/>
                  </a:moveTo>
                  <a:cubicBezTo>
                    <a:pt x="19050" y="3957257"/>
                    <a:pt x="50959" y="3916013"/>
                    <a:pt x="79439" y="3891153"/>
                  </a:cubicBezTo>
                  <a:cubicBezTo>
                    <a:pt x="165544" y="3815906"/>
                    <a:pt x="227933" y="3717989"/>
                    <a:pt x="297371" y="3626930"/>
                  </a:cubicBezTo>
                  <a:cubicBezTo>
                    <a:pt x="346615" y="3562255"/>
                    <a:pt x="398050" y="3499009"/>
                    <a:pt x="454343" y="3440335"/>
                  </a:cubicBezTo>
                  <a:cubicBezTo>
                    <a:pt x="506349" y="3386042"/>
                    <a:pt x="562642" y="3336227"/>
                    <a:pt x="622363" y="3290697"/>
                  </a:cubicBezTo>
                  <a:cubicBezTo>
                    <a:pt x="719519" y="3216688"/>
                    <a:pt x="824960" y="3154585"/>
                    <a:pt x="927068" y="3087434"/>
                  </a:cubicBezTo>
                  <a:cubicBezTo>
                    <a:pt x="1011365" y="3031998"/>
                    <a:pt x="1093565" y="2973324"/>
                    <a:pt x="1176338" y="2915603"/>
                  </a:cubicBezTo>
                  <a:cubicBezTo>
                    <a:pt x="1246537" y="2866644"/>
                    <a:pt x="1317308" y="2818066"/>
                    <a:pt x="1394270" y="2780729"/>
                  </a:cubicBezTo>
                  <a:cubicBezTo>
                    <a:pt x="1459421" y="2749106"/>
                    <a:pt x="1528763" y="2724436"/>
                    <a:pt x="1601057" y="2723483"/>
                  </a:cubicBezTo>
                  <a:cubicBezTo>
                    <a:pt x="1653350" y="2722721"/>
                    <a:pt x="1704785" y="2733485"/>
                    <a:pt x="1756220" y="2743772"/>
                  </a:cubicBezTo>
                  <a:cubicBezTo>
                    <a:pt x="1800320" y="2752630"/>
                    <a:pt x="1844612" y="2760250"/>
                    <a:pt x="1889189" y="2765965"/>
                  </a:cubicBezTo>
                  <a:cubicBezTo>
                    <a:pt x="1928622" y="2771013"/>
                    <a:pt x="1968437" y="2773299"/>
                    <a:pt x="2007394" y="2765965"/>
                  </a:cubicBezTo>
                  <a:cubicBezTo>
                    <a:pt x="2073878" y="2753487"/>
                    <a:pt x="2130647" y="2712911"/>
                    <a:pt x="2184654" y="2671763"/>
                  </a:cubicBezTo>
                  <a:cubicBezTo>
                    <a:pt x="2245900" y="2625090"/>
                    <a:pt x="2304002" y="2573465"/>
                    <a:pt x="2372773" y="2538984"/>
                  </a:cubicBezTo>
                  <a:cubicBezTo>
                    <a:pt x="2394395" y="2528126"/>
                    <a:pt x="2416874" y="2518982"/>
                    <a:pt x="2439543" y="2510504"/>
                  </a:cubicBezTo>
                  <a:cubicBezTo>
                    <a:pt x="2509552" y="2484215"/>
                    <a:pt x="2580037" y="2459450"/>
                    <a:pt x="2650617" y="2434781"/>
                  </a:cubicBezTo>
                  <a:cubicBezTo>
                    <a:pt x="2695956" y="2418874"/>
                    <a:pt x="2741295" y="2402872"/>
                    <a:pt x="2785110" y="2383060"/>
                  </a:cubicBezTo>
                  <a:cubicBezTo>
                    <a:pt x="2824448" y="2365248"/>
                    <a:pt x="2862358" y="2344198"/>
                    <a:pt x="2897315" y="2318861"/>
                  </a:cubicBezTo>
                  <a:cubicBezTo>
                    <a:pt x="2934367" y="2292096"/>
                    <a:pt x="2968085" y="2260854"/>
                    <a:pt x="2997994" y="2226183"/>
                  </a:cubicBezTo>
                  <a:cubicBezTo>
                    <a:pt x="3020949" y="2199513"/>
                    <a:pt x="3041714" y="2170938"/>
                    <a:pt x="3061240" y="2141506"/>
                  </a:cubicBezTo>
                  <a:cubicBezTo>
                    <a:pt x="3091529" y="2095976"/>
                    <a:pt x="3119533" y="2049018"/>
                    <a:pt x="3152108" y="2005203"/>
                  </a:cubicBezTo>
                  <a:cubicBezTo>
                    <a:pt x="3188113" y="1956626"/>
                    <a:pt x="3229261" y="1912144"/>
                    <a:pt x="3274124" y="1871567"/>
                  </a:cubicBezTo>
                  <a:cubicBezTo>
                    <a:pt x="3311747" y="1837563"/>
                    <a:pt x="3351848" y="1806321"/>
                    <a:pt x="3388138" y="1770888"/>
                  </a:cubicBezTo>
                  <a:cubicBezTo>
                    <a:pt x="3416999" y="1742694"/>
                    <a:pt x="3443002" y="1711833"/>
                    <a:pt x="3466529" y="1679162"/>
                  </a:cubicBezTo>
                  <a:cubicBezTo>
                    <a:pt x="3495008" y="1639348"/>
                    <a:pt x="3519392" y="1596771"/>
                    <a:pt x="3538633" y="1551718"/>
                  </a:cubicBezTo>
                  <a:cubicBezTo>
                    <a:pt x="3562731" y="1495616"/>
                    <a:pt x="3578924" y="1436465"/>
                    <a:pt x="3588544" y="1376172"/>
                  </a:cubicBezTo>
                  <a:cubicBezTo>
                    <a:pt x="3592925" y="1348740"/>
                    <a:pt x="3595688" y="1321022"/>
                    <a:pt x="3597402" y="1293305"/>
                  </a:cubicBezTo>
                  <a:cubicBezTo>
                    <a:pt x="3605974" y="1155859"/>
                    <a:pt x="3717703" y="1018127"/>
                    <a:pt x="3721227" y="880491"/>
                  </a:cubicBezTo>
                  <a:cubicBezTo>
                    <a:pt x="3724751" y="740855"/>
                    <a:pt x="3743135" y="602171"/>
                    <a:pt x="3761137" y="463677"/>
                  </a:cubicBezTo>
                  <a:cubicBezTo>
                    <a:pt x="3776186" y="347758"/>
                    <a:pt x="3934968" y="116205"/>
                    <a:pt x="3946874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318DDF45-08F0-46B6-A0B7-133735C94F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95978" y="2441733"/>
              <a:ext cx="3665410" cy="2985611"/>
            </a:xfrm>
            <a:custGeom>
              <a:avLst/>
              <a:gdLst>
                <a:gd name="connsiteX0" fmla="*/ 0 w 3665410"/>
                <a:gd name="connsiteY0" fmla="*/ 2985611 h 2985611"/>
                <a:gd name="connsiteX1" fmla="*/ 166211 w 3665410"/>
                <a:gd name="connsiteY1" fmla="*/ 2699766 h 2985611"/>
                <a:gd name="connsiteX2" fmla="*/ 397002 w 3665410"/>
                <a:gd name="connsiteY2" fmla="*/ 2414969 h 2985611"/>
                <a:gd name="connsiteX3" fmla="*/ 620173 w 3665410"/>
                <a:gd name="connsiteY3" fmla="*/ 2237899 h 2985611"/>
                <a:gd name="connsiteX4" fmla="*/ 823341 w 3665410"/>
                <a:gd name="connsiteY4" fmla="*/ 2085499 h 2985611"/>
                <a:gd name="connsiteX5" fmla="*/ 1089565 w 3665410"/>
                <a:gd name="connsiteY5" fmla="*/ 1911477 h 2985611"/>
                <a:gd name="connsiteX6" fmla="*/ 1145000 w 3665410"/>
                <a:gd name="connsiteY6" fmla="*/ 1886807 h 2985611"/>
                <a:gd name="connsiteX7" fmla="*/ 1375791 w 3665410"/>
                <a:gd name="connsiteY7" fmla="*/ 1842135 h 2985611"/>
                <a:gd name="connsiteX8" fmla="*/ 1486567 w 3665410"/>
                <a:gd name="connsiteY8" fmla="*/ 1857566 h 2985611"/>
                <a:gd name="connsiteX9" fmla="*/ 1568101 w 3665410"/>
                <a:gd name="connsiteY9" fmla="*/ 1871377 h 2985611"/>
                <a:gd name="connsiteX10" fmla="*/ 1810607 w 3665410"/>
                <a:gd name="connsiteY10" fmla="*/ 1871377 h 2985611"/>
                <a:gd name="connsiteX11" fmla="*/ 1997964 w 3665410"/>
                <a:gd name="connsiteY11" fmla="*/ 1790605 h 2985611"/>
                <a:gd name="connsiteX12" fmla="*/ 2109883 w 3665410"/>
                <a:gd name="connsiteY12" fmla="*/ 1702784 h 2985611"/>
                <a:gd name="connsiteX13" fmla="*/ 2321433 w 3665410"/>
                <a:gd name="connsiteY13" fmla="*/ 1552384 h 2985611"/>
                <a:gd name="connsiteX14" fmla="*/ 2558891 w 3665410"/>
                <a:gd name="connsiteY14" fmla="*/ 1453420 h 2985611"/>
                <a:gd name="connsiteX15" fmla="*/ 2709767 w 3665410"/>
                <a:gd name="connsiteY15" fmla="*/ 1377887 h 2985611"/>
                <a:gd name="connsiteX16" fmla="*/ 2885408 w 3665410"/>
                <a:gd name="connsiteY16" fmla="*/ 1237393 h 2985611"/>
                <a:gd name="connsiteX17" fmla="*/ 3017711 w 3665410"/>
                <a:gd name="connsiteY17" fmla="*/ 1072229 h 2985611"/>
                <a:gd name="connsiteX18" fmla="*/ 3150680 w 3665410"/>
                <a:gd name="connsiteY18" fmla="*/ 921830 h 2985611"/>
                <a:gd name="connsiteX19" fmla="*/ 3255169 w 3665410"/>
                <a:gd name="connsiteY19" fmla="*/ 801815 h 2985611"/>
                <a:gd name="connsiteX20" fmla="*/ 3339275 w 3665410"/>
                <a:gd name="connsiteY20" fmla="*/ 694182 h 2985611"/>
                <a:gd name="connsiteX21" fmla="*/ 3409188 w 3665410"/>
                <a:gd name="connsiteY21" fmla="*/ 546926 h 2985611"/>
                <a:gd name="connsiteX22" fmla="*/ 3464243 w 3665410"/>
                <a:gd name="connsiteY22" fmla="*/ 347663 h 2985611"/>
                <a:gd name="connsiteX23" fmla="*/ 3665411 w 3665410"/>
                <a:gd name="connsiteY23" fmla="*/ 0 h 29856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665410" h="2985611">
                  <a:moveTo>
                    <a:pt x="0" y="2985611"/>
                  </a:moveTo>
                  <a:cubicBezTo>
                    <a:pt x="0" y="2985611"/>
                    <a:pt x="86773" y="2802827"/>
                    <a:pt x="166211" y="2699766"/>
                  </a:cubicBezTo>
                  <a:cubicBezTo>
                    <a:pt x="240983" y="2602706"/>
                    <a:pt x="309182" y="2500122"/>
                    <a:pt x="397002" y="2414969"/>
                  </a:cubicBezTo>
                  <a:cubicBezTo>
                    <a:pt x="465296" y="2348865"/>
                    <a:pt x="543592" y="2294477"/>
                    <a:pt x="620173" y="2237899"/>
                  </a:cubicBezTo>
                  <a:cubicBezTo>
                    <a:pt x="688277" y="2187607"/>
                    <a:pt x="755333" y="2135886"/>
                    <a:pt x="823341" y="2085499"/>
                  </a:cubicBezTo>
                  <a:cubicBezTo>
                    <a:pt x="908685" y="2022253"/>
                    <a:pt x="994791" y="1959197"/>
                    <a:pt x="1089565" y="1911477"/>
                  </a:cubicBezTo>
                  <a:cubicBezTo>
                    <a:pt x="1107662" y="1902428"/>
                    <a:pt x="1126141" y="1894141"/>
                    <a:pt x="1145000" y="1886807"/>
                  </a:cubicBezTo>
                  <a:cubicBezTo>
                    <a:pt x="1218819" y="1858232"/>
                    <a:pt x="1296924" y="1838611"/>
                    <a:pt x="1375791" y="1842135"/>
                  </a:cubicBezTo>
                  <a:cubicBezTo>
                    <a:pt x="1413129" y="1843754"/>
                    <a:pt x="1449896" y="1850422"/>
                    <a:pt x="1486567" y="1857566"/>
                  </a:cubicBezTo>
                  <a:cubicBezTo>
                    <a:pt x="1513618" y="1862804"/>
                    <a:pt x="1540859" y="1867376"/>
                    <a:pt x="1568101" y="1871377"/>
                  </a:cubicBezTo>
                  <a:cubicBezTo>
                    <a:pt x="1648778" y="1883188"/>
                    <a:pt x="1730978" y="1887665"/>
                    <a:pt x="1810607" y="1871377"/>
                  </a:cubicBezTo>
                  <a:cubicBezTo>
                    <a:pt x="1877854" y="1857661"/>
                    <a:pt x="1941100" y="1829086"/>
                    <a:pt x="1997964" y="1790605"/>
                  </a:cubicBezTo>
                  <a:cubicBezTo>
                    <a:pt x="2037302" y="1764030"/>
                    <a:pt x="2073497" y="1733264"/>
                    <a:pt x="2109883" y="1702784"/>
                  </a:cubicBezTo>
                  <a:cubicBezTo>
                    <a:pt x="2176367" y="1647063"/>
                    <a:pt x="2244852" y="1593151"/>
                    <a:pt x="2321433" y="1552384"/>
                  </a:cubicBezTo>
                  <a:cubicBezTo>
                    <a:pt x="2397157" y="1512094"/>
                    <a:pt x="2479548" y="1486281"/>
                    <a:pt x="2558891" y="1453420"/>
                  </a:cubicBezTo>
                  <a:cubicBezTo>
                    <a:pt x="2610898" y="1431798"/>
                    <a:pt x="2661571" y="1407033"/>
                    <a:pt x="2709767" y="1377887"/>
                  </a:cubicBezTo>
                  <a:cubicBezTo>
                    <a:pt x="2774252" y="1338929"/>
                    <a:pt x="2834069" y="1292447"/>
                    <a:pt x="2885408" y="1237393"/>
                  </a:cubicBezTo>
                  <a:cubicBezTo>
                    <a:pt x="2933605" y="1185767"/>
                    <a:pt x="2973324" y="1127093"/>
                    <a:pt x="3017711" y="1072229"/>
                  </a:cubicBezTo>
                  <a:cubicBezTo>
                    <a:pt x="3059811" y="1020223"/>
                    <a:pt x="3105912" y="971645"/>
                    <a:pt x="3150680" y="921830"/>
                  </a:cubicBezTo>
                  <a:cubicBezTo>
                    <a:pt x="3186113" y="882396"/>
                    <a:pt x="3220593" y="842010"/>
                    <a:pt x="3255169" y="801815"/>
                  </a:cubicBezTo>
                  <a:cubicBezTo>
                    <a:pt x="3284887" y="767239"/>
                    <a:pt x="3314605" y="732473"/>
                    <a:pt x="3339275" y="694182"/>
                  </a:cubicBezTo>
                  <a:cubicBezTo>
                    <a:pt x="3368707" y="648367"/>
                    <a:pt x="3390138" y="597980"/>
                    <a:pt x="3409188" y="546926"/>
                  </a:cubicBezTo>
                  <a:cubicBezTo>
                    <a:pt x="3433382" y="482156"/>
                    <a:pt x="3453384" y="415861"/>
                    <a:pt x="3464243" y="347663"/>
                  </a:cubicBezTo>
                  <a:cubicBezTo>
                    <a:pt x="3476244" y="272224"/>
                    <a:pt x="3661696" y="76295"/>
                    <a:pt x="366541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B9D0CC0F-710D-43F4-BC86-7637674201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90402" y="5229700"/>
              <a:ext cx="285940" cy="199072"/>
            </a:xfrm>
            <a:custGeom>
              <a:avLst/>
              <a:gdLst>
                <a:gd name="connsiteX0" fmla="*/ 0 w 285940"/>
                <a:gd name="connsiteY0" fmla="*/ 199073 h 199072"/>
                <a:gd name="connsiteX1" fmla="*/ 285940 w 285940"/>
                <a:gd name="connsiteY1" fmla="*/ 0 h 199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5940" h="199072">
                  <a:moveTo>
                    <a:pt x="0" y="199073"/>
                  </a:moveTo>
                  <a:cubicBezTo>
                    <a:pt x="0" y="199073"/>
                    <a:pt x="242125" y="39243"/>
                    <a:pt x="285940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6FB36AB6-CB81-495A-8A33-C0BCE67D6F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393114" y="5049773"/>
              <a:ext cx="655796" cy="381190"/>
            </a:xfrm>
            <a:custGeom>
              <a:avLst/>
              <a:gdLst>
                <a:gd name="connsiteX0" fmla="*/ 0 w 655796"/>
                <a:gd name="connsiteY0" fmla="*/ 381190 h 381190"/>
                <a:gd name="connsiteX1" fmla="*/ 655796 w 655796"/>
                <a:gd name="connsiteY1" fmla="*/ 0 h 381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55796" h="381190">
                  <a:moveTo>
                    <a:pt x="0" y="381190"/>
                  </a:moveTo>
                  <a:cubicBezTo>
                    <a:pt x="0" y="381190"/>
                    <a:pt x="461105" y="172117"/>
                    <a:pt x="655796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1993F7E6-ABF6-482D-BEA5-B4E607DDB4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154072" y="3867816"/>
              <a:ext cx="2907315" cy="1544764"/>
            </a:xfrm>
            <a:custGeom>
              <a:avLst/>
              <a:gdLst>
                <a:gd name="connsiteX0" fmla="*/ 0 w 2907315"/>
                <a:gd name="connsiteY0" fmla="*/ 1544764 h 1544764"/>
                <a:gd name="connsiteX1" fmla="*/ 201644 w 2907315"/>
                <a:gd name="connsiteY1" fmla="*/ 1352550 h 1544764"/>
                <a:gd name="connsiteX2" fmla="*/ 423196 w 2907315"/>
                <a:gd name="connsiteY2" fmla="*/ 1196054 h 1544764"/>
                <a:gd name="connsiteX3" fmla="*/ 782193 w 2907315"/>
                <a:gd name="connsiteY3" fmla="*/ 1099947 h 1544764"/>
                <a:gd name="connsiteX4" fmla="*/ 1052513 w 2907315"/>
                <a:gd name="connsiteY4" fmla="*/ 1042321 h 1544764"/>
                <a:gd name="connsiteX5" fmla="*/ 1311783 w 2907315"/>
                <a:gd name="connsiteY5" fmla="*/ 1056037 h 1544764"/>
                <a:gd name="connsiteX6" fmla="*/ 1484662 w 2907315"/>
                <a:gd name="connsiteY6" fmla="*/ 1083469 h 1544764"/>
                <a:gd name="connsiteX7" fmla="*/ 1788224 w 2907315"/>
                <a:gd name="connsiteY7" fmla="*/ 1023080 h 1544764"/>
                <a:gd name="connsiteX8" fmla="*/ 2269045 w 2907315"/>
                <a:gd name="connsiteY8" fmla="*/ 734758 h 1544764"/>
                <a:gd name="connsiteX9" fmla="*/ 2534984 w 2907315"/>
                <a:gd name="connsiteY9" fmla="*/ 572738 h 1544764"/>
                <a:gd name="connsiteX10" fmla="*/ 2907316 w 2907315"/>
                <a:gd name="connsiteY10" fmla="*/ 0 h 1544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907315" h="1544764">
                  <a:moveTo>
                    <a:pt x="0" y="1544764"/>
                  </a:moveTo>
                  <a:cubicBezTo>
                    <a:pt x="0" y="1544764"/>
                    <a:pt x="98012" y="1443990"/>
                    <a:pt x="201644" y="1352550"/>
                  </a:cubicBezTo>
                  <a:cubicBezTo>
                    <a:pt x="271272" y="1291209"/>
                    <a:pt x="343662" y="1234249"/>
                    <a:pt x="423196" y="1196054"/>
                  </a:cubicBezTo>
                  <a:cubicBezTo>
                    <a:pt x="537591" y="1141095"/>
                    <a:pt x="661226" y="1127189"/>
                    <a:pt x="782193" y="1099947"/>
                  </a:cubicBezTo>
                  <a:cubicBezTo>
                    <a:pt x="872300" y="1079659"/>
                    <a:pt x="961358" y="1051370"/>
                    <a:pt x="1052513" y="1042321"/>
                  </a:cubicBezTo>
                  <a:cubicBezTo>
                    <a:pt x="1139000" y="1033653"/>
                    <a:pt x="1225868" y="1040321"/>
                    <a:pt x="1311783" y="1056037"/>
                  </a:cubicBezTo>
                  <a:cubicBezTo>
                    <a:pt x="1369314" y="1066609"/>
                    <a:pt x="1426559" y="1079373"/>
                    <a:pt x="1484662" y="1083469"/>
                  </a:cubicBezTo>
                  <a:cubicBezTo>
                    <a:pt x="1587913" y="1090803"/>
                    <a:pt x="1690402" y="1064800"/>
                    <a:pt x="1788224" y="1023080"/>
                  </a:cubicBezTo>
                  <a:cubicBezTo>
                    <a:pt x="1956721" y="951262"/>
                    <a:pt x="2106549" y="825722"/>
                    <a:pt x="2269045" y="734758"/>
                  </a:cubicBezTo>
                  <a:cubicBezTo>
                    <a:pt x="2359438" y="684181"/>
                    <a:pt x="2452497" y="640556"/>
                    <a:pt x="2534984" y="572738"/>
                  </a:cubicBezTo>
                  <a:cubicBezTo>
                    <a:pt x="2673001" y="459391"/>
                    <a:pt x="2847023" y="191453"/>
                    <a:pt x="2907316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DCA0B097-C21A-40B4-95E4-2FFA9697F8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907946" y="3479100"/>
              <a:ext cx="3168300" cy="1952434"/>
            </a:xfrm>
            <a:custGeom>
              <a:avLst/>
              <a:gdLst>
                <a:gd name="connsiteX0" fmla="*/ 0 w 3168300"/>
                <a:gd name="connsiteY0" fmla="*/ 1952435 h 1952434"/>
                <a:gd name="connsiteX1" fmla="*/ 202121 w 3168300"/>
                <a:gd name="connsiteY1" fmla="*/ 1687068 h 1952434"/>
                <a:gd name="connsiteX2" fmla="*/ 545116 w 3168300"/>
                <a:gd name="connsiteY2" fmla="*/ 1450277 h 1952434"/>
                <a:gd name="connsiteX3" fmla="*/ 906780 w 3168300"/>
                <a:gd name="connsiteY3" fmla="*/ 1354455 h 1952434"/>
                <a:gd name="connsiteX4" fmla="*/ 1332262 w 3168300"/>
                <a:gd name="connsiteY4" fmla="*/ 1285304 h 1952434"/>
                <a:gd name="connsiteX5" fmla="*/ 1691259 w 3168300"/>
                <a:gd name="connsiteY5" fmla="*/ 1240060 h 1952434"/>
                <a:gd name="connsiteX6" fmla="*/ 2010346 w 3168300"/>
                <a:gd name="connsiteY6" fmla="*/ 1141667 h 1952434"/>
                <a:gd name="connsiteX7" fmla="*/ 2393252 w 3168300"/>
                <a:gd name="connsiteY7" fmla="*/ 1027271 h 1952434"/>
                <a:gd name="connsiteX8" fmla="*/ 2582037 w 3168300"/>
                <a:gd name="connsiteY8" fmla="*/ 958120 h 1952434"/>
                <a:gd name="connsiteX9" fmla="*/ 2760155 w 3168300"/>
                <a:gd name="connsiteY9" fmla="*/ 827723 h 1952434"/>
                <a:gd name="connsiteX10" fmla="*/ 2914364 w 3168300"/>
                <a:gd name="connsiteY10" fmla="*/ 567023 h 1952434"/>
                <a:gd name="connsiteX11" fmla="*/ 3168301 w 3168300"/>
                <a:gd name="connsiteY11" fmla="*/ 0 h 1952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68300" h="1952434">
                  <a:moveTo>
                    <a:pt x="0" y="1952435"/>
                  </a:moveTo>
                  <a:cubicBezTo>
                    <a:pt x="0" y="1952435"/>
                    <a:pt x="91059" y="1796415"/>
                    <a:pt x="202121" y="1687068"/>
                  </a:cubicBezTo>
                  <a:cubicBezTo>
                    <a:pt x="301943" y="1588675"/>
                    <a:pt x="416528" y="1505617"/>
                    <a:pt x="545116" y="1450277"/>
                  </a:cubicBezTo>
                  <a:cubicBezTo>
                    <a:pt x="659987" y="1400747"/>
                    <a:pt x="783622" y="1377601"/>
                    <a:pt x="906780" y="1354455"/>
                  </a:cubicBezTo>
                  <a:cubicBezTo>
                    <a:pt x="1048036" y="1327976"/>
                    <a:pt x="1189482" y="1301972"/>
                    <a:pt x="1332262" y="1285304"/>
                  </a:cubicBezTo>
                  <a:cubicBezTo>
                    <a:pt x="1452182" y="1271302"/>
                    <a:pt x="1573340" y="1265873"/>
                    <a:pt x="1691259" y="1240060"/>
                  </a:cubicBezTo>
                  <a:cubicBezTo>
                    <a:pt x="1800035" y="1216247"/>
                    <a:pt x="1904619" y="1176718"/>
                    <a:pt x="2010346" y="1141667"/>
                  </a:cubicBezTo>
                  <a:cubicBezTo>
                    <a:pt x="2136743" y="1099661"/>
                    <a:pt x="2265902" y="1066229"/>
                    <a:pt x="2393252" y="1027271"/>
                  </a:cubicBezTo>
                  <a:cubicBezTo>
                    <a:pt x="2457450" y="1007650"/>
                    <a:pt x="2521744" y="987552"/>
                    <a:pt x="2582037" y="958120"/>
                  </a:cubicBezTo>
                  <a:cubicBezTo>
                    <a:pt x="2648807" y="925449"/>
                    <a:pt x="2710815" y="883349"/>
                    <a:pt x="2760155" y="827723"/>
                  </a:cubicBezTo>
                  <a:cubicBezTo>
                    <a:pt x="2827496" y="751904"/>
                    <a:pt x="2867978" y="657511"/>
                    <a:pt x="2914364" y="567023"/>
                  </a:cubicBezTo>
                  <a:cubicBezTo>
                    <a:pt x="2972753" y="453200"/>
                    <a:pt x="3119152" y="118015"/>
                    <a:pt x="316830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AB2AF0F5-7EAA-4BAB-8DE2-D84E124170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04778" y="2976752"/>
              <a:ext cx="3356800" cy="2452020"/>
            </a:xfrm>
            <a:custGeom>
              <a:avLst/>
              <a:gdLst>
                <a:gd name="connsiteX0" fmla="*/ 0 w 3356800"/>
                <a:gd name="connsiteY0" fmla="*/ 2452021 h 2452020"/>
                <a:gd name="connsiteX1" fmla="*/ 130874 w 3356800"/>
                <a:gd name="connsiteY1" fmla="*/ 2247710 h 2452020"/>
                <a:gd name="connsiteX2" fmla="*/ 437197 w 3356800"/>
                <a:gd name="connsiteY2" fmla="*/ 1941195 h 2452020"/>
                <a:gd name="connsiteX3" fmla="*/ 737140 w 3356800"/>
                <a:gd name="connsiteY3" fmla="*/ 1736884 h 2452020"/>
                <a:gd name="connsiteX4" fmla="*/ 1031843 w 3356800"/>
                <a:gd name="connsiteY4" fmla="*/ 1685068 h 2452020"/>
                <a:gd name="connsiteX5" fmla="*/ 1287304 w 3356800"/>
                <a:gd name="connsiteY5" fmla="*/ 1655826 h 2452020"/>
                <a:gd name="connsiteX6" fmla="*/ 1471994 w 3356800"/>
                <a:gd name="connsiteY6" fmla="*/ 1634300 h 2452020"/>
                <a:gd name="connsiteX7" fmla="*/ 1898237 w 3356800"/>
                <a:gd name="connsiteY7" fmla="*/ 1512665 h 2452020"/>
                <a:gd name="connsiteX8" fmla="*/ 2229136 w 3356800"/>
                <a:gd name="connsiteY8" fmla="*/ 1355598 h 2452020"/>
                <a:gd name="connsiteX9" fmla="*/ 2512314 w 3356800"/>
                <a:gd name="connsiteY9" fmla="*/ 1238631 h 2452020"/>
                <a:gd name="connsiteX10" fmla="*/ 2758535 w 3356800"/>
                <a:gd name="connsiteY10" fmla="*/ 1096994 h 2452020"/>
                <a:gd name="connsiteX11" fmla="*/ 2935510 w 3356800"/>
                <a:gd name="connsiteY11" fmla="*/ 919925 h 2452020"/>
                <a:gd name="connsiteX12" fmla="*/ 3081719 w 3356800"/>
                <a:gd name="connsiteY12" fmla="*/ 687419 h 2452020"/>
                <a:gd name="connsiteX13" fmla="*/ 3356800 w 3356800"/>
                <a:gd name="connsiteY13" fmla="*/ 0 h 2452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356800" h="2452020">
                  <a:moveTo>
                    <a:pt x="0" y="2452021"/>
                  </a:moveTo>
                  <a:cubicBezTo>
                    <a:pt x="0" y="2452021"/>
                    <a:pt x="57150" y="2344198"/>
                    <a:pt x="130874" y="2247710"/>
                  </a:cubicBezTo>
                  <a:cubicBezTo>
                    <a:pt x="218694" y="2132648"/>
                    <a:pt x="328136" y="2036635"/>
                    <a:pt x="437197" y="1941195"/>
                  </a:cubicBezTo>
                  <a:cubicBezTo>
                    <a:pt x="529304" y="1860709"/>
                    <a:pt x="623030" y="1779556"/>
                    <a:pt x="737140" y="1736884"/>
                  </a:cubicBezTo>
                  <a:cubicBezTo>
                    <a:pt x="830866" y="1701736"/>
                    <a:pt x="932021" y="1695450"/>
                    <a:pt x="1031843" y="1685068"/>
                  </a:cubicBezTo>
                  <a:cubicBezTo>
                    <a:pt x="1117092" y="1676210"/>
                    <a:pt x="1202055" y="1665160"/>
                    <a:pt x="1287304" y="1655826"/>
                  </a:cubicBezTo>
                  <a:cubicBezTo>
                    <a:pt x="1348931" y="1649063"/>
                    <a:pt x="1410653" y="1643539"/>
                    <a:pt x="1471994" y="1634300"/>
                  </a:cubicBezTo>
                  <a:cubicBezTo>
                    <a:pt x="1618679" y="1612011"/>
                    <a:pt x="1761935" y="1571149"/>
                    <a:pt x="1898237" y="1512665"/>
                  </a:cubicBezTo>
                  <a:cubicBezTo>
                    <a:pt x="2010442" y="1464564"/>
                    <a:pt x="2117503" y="1405128"/>
                    <a:pt x="2229136" y="1355598"/>
                  </a:cubicBezTo>
                  <a:cubicBezTo>
                    <a:pt x="2322481" y="1314164"/>
                    <a:pt x="2418969" y="1280160"/>
                    <a:pt x="2512314" y="1238631"/>
                  </a:cubicBezTo>
                  <a:cubicBezTo>
                    <a:pt x="2599087" y="1199960"/>
                    <a:pt x="2683193" y="1154811"/>
                    <a:pt x="2758535" y="1096994"/>
                  </a:cubicBezTo>
                  <a:cubicBezTo>
                    <a:pt x="2825020" y="1046035"/>
                    <a:pt x="2883789" y="985837"/>
                    <a:pt x="2935510" y="919925"/>
                  </a:cubicBezTo>
                  <a:cubicBezTo>
                    <a:pt x="2992184" y="847725"/>
                    <a:pt x="3039904" y="769144"/>
                    <a:pt x="3081719" y="687419"/>
                  </a:cubicBezTo>
                  <a:cubicBezTo>
                    <a:pt x="3138297" y="576739"/>
                    <a:pt x="3314129" y="116776"/>
                    <a:pt x="3356800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 useBgFill="1">
        <p:nvSpPr>
          <p:cNvPr id="36" name="Rectangle 35">
            <a:extLst>
              <a:ext uri="{FF2B5EF4-FFF2-40B4-BE49-F238E27FC236}">
                <a16:creationId xmlns:a16="http://schemas.microsoft.com/office/drawing/2014/main" id="{81BC67A1-175E-439E-85E2-88911C1198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94A7B82C-30F1-42B4-BE36-3DB42DD517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43CA1578-CEEB-41BB-8068-C0DA02C36C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Рисунок 4" descr="Изображение выглядит как карта&#10;&#10;Автоматически созданное описание">
            <a:extLst>
              <a:ext uri="{FF2B5EF4-FFF2-40B4-BE49-F238E27FC236}">
                <a16:creationId xmlns:a16="http://schemas.microsoft.com/office/drawing/2014/main" id="{2212FE7F-83E0-4E4D-AE7D-7B725F0BEA0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r="-1" b="28340"/>
          <a:stretch/>
        </p:blipFill>
        <p:spPr>
          <a:xfrm>
            <a:off x="20" y="10"/>
            <a:ext cx="12188932" cy="6856614"/>
          </a:xfrm>
          <a:prstGeom prst="rect">
            <a:avLst/>
          </a:prstGeom>
        </p:spPr>
      </p:pic>
      <p:grpSp>
        <p:nvGrpSpPr>
          <p:cNvPr id="42" name="Graphic 3">
            <a:extLst>
              <a:ext uri="{FF2B5EF4-FFF2-40B4-BE49-F238E27FC236}">
                <a16:creationId xmlns:a16="http://schemas.microsoft.com/office/drawing/2014/main" id="{7DF11618-754F-4C58-94AD-F7AA3530D6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6200000">
            <a:off x="-125493" y="145598"/>
            <a:ext cx="5104732" cy="4853749"/>
            <a:chOff x="3538537" y="995362"/>
            <a:chExt cx="5104732" cy="4853749"/>
          </a:xfrm>
          <a:noFill/>
        </p:grpSpPr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454C1B16-3C93-4003-88AD-F74DAD18C8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548071" y="1004887"/>
              <a:ext cx="5085197" cy="4844224"/>
            </a:xfrm>
            <a:custGeom>
              <a:avLst/>
              <a:gdLst>
                <a:gd name="connsiteX0" fmla="*/ 425663 w 5085197"/>
                <a:gd name="connsiteY0" fmla="*/ 0 h 4844224"/>
                <a:gd name="connsiteX1" fmla="*/ 277263 w 5085197"/>
                <a:gd name="connsiteY1" fmla="*/ 200882 h 4844224"/>
                <a:gd name="connsiteX2" fmla="*/ 155629 w 5085197"/>
                <a:gd name="connsiteY2" fmla="*/ 472154 h 4844224"/>
                <a:gd name="connsiteX3" fmla="*/ 55998 w 5085197"/>
                <a:gd name="connsiteY3" fmla="*/ 785336 h 4844224"/>
                <a:gd name="connsiteX4" fmla="*/ 6182 w 5085197"/>
                <a:gd name="connsiteY4" fmla="*/ 1154335 h 4844224"/>
                <a:gd name="connsiteX5" fmla="*/ 6182 w 5085197"/>
                <a:gd name="connsiteY5" fmla="*/ 1577245 h 4844224"/>
                <a:gd name="connsiteX6" fmla="*/ 59998 w 5085197"/>
                <a:gd name="connsiteY6" fmla="*/ 1960245 h 4844224"/>
                <a:gd name="connsiteX7" fmla="*/ 187633 w 5085197"/>
                <a:gd name="connsiteY7" fmla="*/ 2261426 h 4844224"/>
                <a:gd name="connsiteX8" fmla="*/ 365084 w 5085197"/>
                <a:gd name="connsiteY8" fmla="*/ 2474881 h 4844224"/>
                <a:gd name="connsiteX9" fmla="*/ 642261 w 5085197"/>
                <a:gd name="connsiteY9" fmla="*/ 2658428 h 4844224"/>
                <a:gd name="connsiteX10" fmla="*/ 965254 w 5085197"/>
                <a:gd name="connsiteY10" fmla="*/ 2770156 h 4844224"/>
                <a:gd name="connsiteX11" fmla="*/ 1312155 w 5085197"/>
                <a:gd name="connsiteY11" fmla="*/ 2812066 h 4844224"/>
                <a:gd name="connsiteX12" fmla="*/ 1493606 w 5085197"/>
                <a:gd name="connsiteY12" fmla="*/ 2877884 h 4844224"/>
                <a:gd name="connsiteX13" fmla="*/ 1700965 w 5085197"/>
                <a:gd name="connsiteY13" fmla="*/ 3085338 h 4844224"/>
                <a:gd name="connsiteX14" fmla="*/ 1856508 w 5085197"/>
                <a:gd name="connsiteY14" fmla="*/ 3320701 h 4844224"/>
                <a:gd name="connsiteX15" fmla="*/ 1968141 w 5085197"/>
                <a:gd name="connsiteY15" fmla="*/ 3460337 h 4844224"/>
                <a:gd name="connsiteX16" fmla="*/ 2147593 w 5085197"/>
                <a:gd name="connsiteY16" fmla="*/ 3544157 h 4844224"/>
                <a:gd name="connsiteX17" fmla="*/ 2492493 w 5085197"/>
                <a:gd name="connsiteY17" fmla="*/ 3544157 h 4844224"/>
                <a:gd name="connsiteX18" fmla="*/ 2729760 w 5085197"/>
                <a:gd name="connsiteY18" fmla="*/ 3544157 h 4844224"/>
                <a:gd name="connsiteX19" fmla="*/ 2865301 w 5085197"/>
                <a:gd name="connsiteY19" fmla="*/ 3627978 h 4844224"/>
                <a:gd name="connsiteX20" fmla="*/ 2984935 w 5085197"/>
                <a:gd name="connsiteY20" fmla="*/ 3773615 h 4844224"/>
                <a:gd name="connsiteX21" fmla="*/ 3126477 w 5085197"/>
                <a:gd name="connsiteY21" fmla="*/ 3995071 h 4844224"/>
                <a:gd name="connsiteX22" fmla="*/ 3293926 w 5085197"/>
                <a:gd name="connsiteY22" fmla="*/ 4348163 h 4844224"/>
                <a:gd name="connsiteX23" fmla="*/ 3445469 w 5085197"/>
                <a:gd name="connsiteY23" fmla="*/ 4623435 h 4844224"/>
                <a:gd name="connsiteX24" fmla="*/ 3549196 w 5085197"/>
                <a:gd name="connsiteY24" fmla="*/ 4727163 h 4844224"/>
                <a:gd name="connsiteX25" fmla="*/ 3953913 w 5085197"/>
                <a:gd name="connsiteY25" fmla="*/ 4773073 h 4844224"/>
                <a:gd name="connsiteX26" fmla="*/ 4406542 w 5085197"/>
                <a:gd name="connsiteY26" fmla="*/ 4729163 h 4844224"/>
                <a:gd name="connsiteX27" fmla="*/ 4573991 w 5085197"/>
                <a:gd name="connsiteY27" fmla="*/ 4709256 h 4844224"/>
                <a:gd name="connsiteX28" fmla="*/ 5085198 w 5085197"/>
                <a:gd name="connsiteY28" fmla="*/ 4844225 h 4844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5085197" h="4844224">
                  <a:moveTo>
                    <a:pt x="425663" y="0"/>
                  </a:moveTo>
                  <a:cubicBezTo>
                    <a:pt x="425663" y="0"/>
                    <a:pt x="309172" y="142875"/>
                    <a:pt x="277263" y="200882"/>
                  </a:cubicBezTo>
                  <a:cubicBezTo>
                    <a:pt x="229448" y="287846"/>
                    <a:pt x="191253" y="379571"/>
                    <a:pt x="155629" y="472154"/>
                  </a:cubicBezTo>
                  <a:cubicBezTo>
                    <a:pt x="116291" y="574548"/>
                    <a:pt x="80953" y="678561"/>
                    <a:pt x="55998" y="785336"/>
                  </a:cubicBezTo>
                  <a:cubicBezTo>
                    <a:pt x="27804" y="906399"/>
                    <a:pt x="13707" y="1030224"/>
                    <a:pt x="6182" y="1154335"/>
                  </a:cubicBezTo>
                  <a:cubicBezTo>
                    <a:pt x="-2391" y="1295114"/>
                    <a:pt x="-1724" y="1436370"/>
                    <a:pt x="6182" y="1577245"/>
                  </a:cubicBezTo>
                  <a:cubicBezTo>
                    <a:pt x="13421" y="1706309"/>
                    <a:pt x="26851" y="1835372"/>
                    <a:pt x="59998" y="1960245"/>
                  </a:cubicBezTo>
                  <a:cubicBezTo>
                    <a:pt x="88097" y="2066258"/>
                    <a:pt x="130007" y="2168176"/>
                    <a:pt x="187633" y="2261426"/>
                  </a:cubicBezTo>
                  <a:cubicBezTo>
                    <a:pt x="236496" y="2340578"/>
                    <a:pt x="296028" y="2412587"/>
                    <a:pt x="365084" y="2474881"/>
                  </a:cubicBezTo>
                  <a:cubicBezTo>
                    <a:pt x="447761" y="2549366"/>
                    <a:pt x="542439" y="2609088"/>
                    <a:pt x="642261" y="2658428"/>
                  </a:cubicBezTo>
                  <a:cubicBezTo>
                    <a:pt x="744941" y="2709196"/>
                    <a:pt x="852573" y="2749963"/>
                    <a:pt x="965254" y="2770156"/>
                  </a:cubicBezTo>
                  <a:cubicBezTo>
                    <a:pt x="1080030" y="2790635"/>
                    <a:pt x="1197664" y="2789778"/>
                    <a:pt x="1312155" y="2812066"/>
                  </a:cubicBezTo>
                  <a:cubicBezTo>
                    <a:pt x="1375877" y="2824448"/>
                    <a:pt x="1437980" y="2844641"/>
                    <a:pt x="1493606" y="2877884"/>
                  </a:cubicBezTo>
                  <a:cubicBezTo>
                    <a:pt x="1578283" y="2928366"/>
                    <a:pt x="1643053" y="3005138"/>
                    <a:pt x="1700965" y="3085338"/>
                  </a:cubicBezTo>
                  <a:cubicBezTo>
                    <a:pt x="1756020" y="3161538"/>
                    <a:pt x="1805645" y="3241548"/>
                    <a:pt x="1856508" y="3320701"/>
                  </a:cubicBezTo>
                  <a:cubicBezTo>
                    <a:pt x="1888893" y="3371183"/>
                    <a:pt x="1922707" y="3421380"/>
                    <a:pt x="1968141" y="3460337"/>
                  </a:cubicBezTo>
                  <a:cubicBezTo>
                    <a:pt x="2019005" y="3503962"/>
                    <a:pt x="2082060" y="3529679"/>
                    <a:pt x="2147593" y="3544157"/>
                  </a:cubicBezTo>
                  <a:cubicBezTo>
                    <a:pt x="2260559" y="3569018"/>
                    <a:pt x="2377526" y="3558445"/>
                    <a:pt x="2492493" y="3544157"/>
                  </a:cubicBezTo>
                  <a:cubicBezTo>
                    <a:pt x="2572122" y="3534251"/>
                    <a:pt x="2653370" y="3521012"/>
                    <a:pt x="2729760" y="3544157"/>
                  </a:cubicBezTo>
                  <a:cubicBezTo>
                    <a:pt x="2781291" y="3559778"/>
                    <a:pt x="2826249" y="3590735"/>
                    <a:pt x="2865301" y="3627978"/>
                  </a:cubicBezTo>
                  <a:cubicBezTo>
                    <a:pt x="2910831" y="3671411"/>
                    <a:pt x="2948550" y="3722180"/>
                    <a:pt x="2984935" y="3773615"/>
                  </a:cubicBezTo>
                  <a:cubicBezTo>
                    <a:pt x="3035608" y="3845147"/>
                    <a:pt x="3084471" y="3918109"/>
                    <a:pt x="3126477" y="3995071"/>
                  </a:cubicBezTo>
                  <a:cubicBezTo>
                    <a:pt x="3188961" y="4109371"/>
                    <a:pt x="3239729" y="4229576"/>
                    <a:pt x="3293926" y="4348163"/>
                  </a:cubicBezTo>
                  <a:cubicBezTo>
                    <a:pt x="3337646" y="4443698"/>
                    <a:pt x="3384318" y="4538187"/>
                    <a:pt x="3445469" y="4623435"/>
                  </a:cubicBezTo>
                  <a:cubicBezTo>
                    <a:pt x="3474330" y="4663631"/>
                    <a:pt x="3507858" y="4700207"/>
                    <a:pt x="3549196" y="4727163"/>
                  </a:cubicBezTo>
                  <a:cubicBezTo>
                    <a:pt x="3665401" y="4802886"/>
                    <a:pt x="3813896" y="4783931"/>
                    <a:pt x="3953913" y="4773073"/>
                  </a:cubicBezTo>
                  <a:cubicBezTo>
                    <a:pt x="4105170" y="4761262"/>
                    <a:pt x="4256904" y="4753928"/>
                    <a:pt x="4406542" y="4729163"/>
                  </a:cubicBezTo>
                  <a:cubicBezTo>
                    <a:pt x="4462168" y="4720019"/>
                    <a:pt x="4517698" y="4709256"/>
                    <a:pt x="4573991" y="4709256"/>
                  </a:cubicBezTo>
                  <a:cubicBezTo>
                    <a:pt x="4675813" y="4709065"/>
                    <a:pt x="4891841" y="4844225"/>
                    <a:pt x="5085198" y="4844225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2E65E8AD-ED51-4874-AABA-DDA0C15978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622792" y="1004887"/>
              <a:ext cx="5010476" cy="4649438"/>
            </a:xfrm>
            <a:custGeom>
              <a:avLst/>
              <a:gdLst>
                <a:gd name="connsiteX0" fmla="*/ 454193 w 5010476"/>
                <a:gd name="connsiteY0" fmla="*/ 0 h 4649438"/>
                <a:gd name="connsiteX1" fmla="*/ 352085 w 5010476"/>
                <a:gd name="connsiteY1" fmla="*/ 92869 h 4649438"/>
                <a:gd name="connsiteX2" fmla="*/ 242452 w 5010476"/>
                <a:gd name="connsiteY2" fmla="*/ 260414 h 4649438"/>
                <a:gd name="connsiteX3" fmla="*/ 130819 w 5010476"/>
                <a:gd name="connsiteY3" fmla="*/ 535686 h 4649438"/>
                <a:gd name="connsiteX4" fmla="*/ 57000 w 5010476"/>
                <a:gd name="connsiteY4" fmla="*/ 761143 h 4649438"/>
                <a:gd name="connsiteX5" fmla="*/ 3184 w 5010476"/>
                <a:gd name="connsiteY5" fmla="*/ 1140143 h 4649438"/>
                <a:gd name="connsiteX6" fmla="*/ 3184 w 5010476"/>
                <a:gd name="connsiteY6" fmla="*/ 1439704 h 4649438"/>
                <a:gd name="connsiteX7" fmla="*/ 60524 w 5010476"/>
                <a:gd name="connsiteY7" fmla="*/ 1905953 h 4649438"/>
                <a:gd name="connsiteX8" fmla="*/ 213686 w 5010476"/>
                <a:gd name="connsiteY8" fmla="*/ 2269808 h 4649438"/>
                <a:gd name="connsiteX9" fmla="*/ 373325 w 5010476"/>
                <a:gd name="connsiteY9" fmla="*/ 2455926 h 4649438"/>
                <a:gd name="connsiteX10" fmla="*/ 644502 w 5010476"/>
                <a:gd name="connsiteY10" fmla="*/ 2625662 h 4649438"/>
                <a:gd name="connsiteX11" fmla="*/ 902915 w 5010476"/>
                <a:gd name="connsiteY11" fmla="*/ 2697195 h 4649438"/>
                <a:gd name="connsiteX12" fmla="*/ 1224860 w 5010476"/>
                <a:gd name="connsiteY12" fmla="*/ 2719102 h 4649438"/>
                <a:gd name="connsiteX13" fmla="*/ 1430315 w 5010476"/>
                <a:gd name="connsiteY13" fmla="*/ 2731008 h 4649438"/>
                <a:gd name="connsiteX14" fmla="*/ 1652914 w 5010476"/>
                <a:gd name="connsiteY14" fmla="*/ 2852642 h 4649438"/>
                <a:gd name="connsiteX15" fmla="*/ 1739306 w 5010476"/>
                <a:gd name="connsiteY15" fmla="*/ 2985611 h 4649438"/>
                <a:gd name="connsiteX16" fmla="*/ 1848938 w 5010476"/>
                <a:gd name="connsiteY16" fmla="*/ 3155156 h 4649438"/>
                <a:gd name="connsiteX17" fmla="*/ 2015054 w 5010476"/>
                <a:gd name="connsiteY17" fmla="*/ 3294793 h 4649438"/>
                <a:gd name="connsiteX18" fmla="*/ 2231082 w 5010476"/>
                <a:gd name="connsiteY18" fmla="*/ 3336322 h 4649438"/>
                <a:gd name="connsiteX19" fmla="*/ 2427106 w 5010476"/>
                <a:gd name="connsiteY19" fmla="*/ 3278124 h 4649438"/>
                <a:gd name="connsiteX20" fmla="*/ 2531786 w 5010476"/>
                <a:gd name="connsiteY20" fmla="*/ 3151823 h 4649438"/>
                <a:gd name="connsiteX21" fmla="*/ 2520165 w 5010476"/>
                <a:gd name="connsiteY21" fmla="*/ 2907411 h 4649438"/>
                <a:gd name="connsiteX22" fmla="*/ 2481970 w 5010476"/>
                <a:gd name="connsiteY22" fmla="*/ 2648045 h 4649438"/>
                <a:gd name="connsiteX23" fmla="*/ 2458729 w 5010476"/>
                <a:gd name="connsiteY23" fmla="*/ 2513362 h 4649438"/>
                <a:gd name="connsiteX24" fmla="*/ 2458729 w 5010476"/>
                <a:gd name="connsiteY24" fmla="*/ 2408587 h 4649438"/>
                <a:gd name="connsiteX25" fmla="*/ 2581697 w 5010476"/>
                <a:gd name="connsiteY25" fmla="*/ 2310479 h 4649438"/>
                <a:gd name="connsiteX26" fmla="*/ 2762767 w 5010476"/>
                <a:gd name="connsiteY26" fmla="*/ 2325434 h 4649438"/>
                <a:gd name="connsiteX27" fmla="*/ 2872400 w 5010476"/>
                <a:gd name="connsiteY27" fmla="*/ 2410206 h 4649438"/>
                <a:gd name="connsiteX28" fmla="*/ 2925549 w 5010476"/>
                <a:gd name="connsiteY28" fmla="*/ 2637949 h 4649438"/>
                <a:gd name="connsiteX29" fmla="*/ 2820869 w 5010476"/>
                <a:gd name="connsiteY29" fmla="*/ 2968752 h 4649438"/>
                <a:gd name="connsiteX30" fmla="*/ 2789342 w 5010476"/>
                <a:gd name="connsiteY30" fmla="*/ 3194876 h 4649438"/>
                <a:gd name="connsiteX31" fmla="*/ 2889069 w 5010476"/>
                <a:gd name="connsiteY31" fmla="*/ 3447574 h 4649438"/>
                <a:gd name="connsiteX32" fmla="*/ 3070139 w 5010476"/>
                <a:gd name="connsiteY32" fmla="*/ 3783330 h 4649438"/>
                <a:gd name="connsiteX33" fmla="*/ 3181486 w 5010476"/>
                <a:gd name="connsiteY33" fmla="*/ 4014407 h 4649438"/>
                <a:gd name="connsiteX34" fmla="*/ 3351888 w 5010476"/>
                <a:gd name="connsiteY34" fmla="*/ 4312539 h 4649438"/>
                <a:gd name="connsiteX35" fmla="*/ 3512194 w 5010476"/>
                <a:gd name="connsiteY35" fmla="*/ 4504087 h 4649438"/>
                <a:gd name="connsiteX36" fmla="*/ 3670119 w 5010476"/>
                <a:gd name="connsiteY36" fmla="*/ 4595051 h 4649438"/>
                <a:gd name="connsiteX37" fmla="*/ 3909386 w 5010476"/>
                <a:gd name="connsiteY37" fmla="*/ 4623816 h 4649438"/>
                <a:gd name="connsiteX38" fmla="*/ 4136653 w 5010476"/>
                <a:gd name="connsiteY38" fmla="*/ 4623816 h 4649438"/>
                <a:gd name="connsiteX39" fmla="*/ 4435071 w 5010476"/>
                <a:gd name="connsiteY39" fmla="*/ 4599432 h 4649438"/>
                <a:gd name="connsiteX40" fmla="*/ 4562992 w 5010476"/>
                <a:gd name="connsiteY40" fmla="*/ 4599432 h 4649438"/>
                <a:gd name="connsiteX41" fmla="*/ 5010477 w 5010476"/>
                <a:gd name="connsiteY41" fmla="*/ 4649439 h 4649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5010476" h="4649438">
                  <a:moveTo>
                    <a:pt x="454193" y="0"/>
                  </a:moveTo>
                  <a:cubicBezTo>
                    <a:pt x="448478" y="9811"/>
                    <a:pt x="357800" y="83153"/>
                    <a:pt x="352085" y="92869"/>
                  </a:cubicBezTo>
                  <a:cubicBezTo>
                    <a:pt x="318271" y="150495"/>
                    <a:pt x="275694" y="202597"/>
                    <a:pt x="242452" y="260414"/>
                  </a:cubicBezTo>
                  <a:cubicBezTo>
                    <a:pt x="192922" y="346424"/>
                    <a:pt x="162632" y="441484"/>
                    <a:pt x="130819" y="535686"/>
                  </a:cubicBezTo>
                  <a:cubicBezTo>
                    <a:pt x="105482" y="610648"/>
                    <a:pt x="77574" y="684752"/>
                    <a:pt x="57000" y="761143"/>
                  </a:cubicBezTo>
                  <a:cubicBezTo>
                    <a:pt x="23853" y="884682"/>
                    <a:pt x="8994" y="1012222"/>
                    <a:pt x="3184" y="1140143"/>
                  </a:cubicBezTo>
                  <a:cubicBezTo>
                    <a:pt x="-1388" y="1239964"/>
                    <a:pt x="-721" y="1339882"/>
                    <a:pt x="3184" y="1439704"/>
                  </a:cubicBezTo>
                  <a:cubicBezTo>
                    <a:pt x="9280" y="1596676"/>
                    <a:pt x="22805" y="1753553"/>
                    <a:pt x="60524" y="1905953"/>
                  </a:cubicBezTo>
                  <a:cubicBezTo>
                    <a:pt x="92433" y="2034635"/>
                    <a:pt x="141106" y="2158937"/>
                    <a:pt x="213686" y="2269808"/>
                  </a:cubicBezTo>
                  <a:cubicBezTo>
                    <a:pt x="258644" y="2338483"/>
                    <a:pt x="312080" y="2401253"/>
                    <a:pt x="373325" y="2455926"/>
                  </a:cubicBezTo>
                  <a:cubicBezTo>
                    <a:pt x="453431" y="2527459"/>
                    <a:pt x="545252" y="2584514"/>
                    <a:pt x="644502" y="2625662"/>
                  </a:cubicBezTo>
                  <a:cubicBezTo>
                    <a:pt x="727370" y="2660047"/>
                    <a:pt x="814428" y="2683002"/>
                    <a:pt x="902915" y="2697195"/>
                  </a:cubicBezTo>
                  <a:cubicBezTo>
                    <a:pt x="1009310" y="2714244"/>
                    <a:pt x="1117133" y="2718911"/>
                    <a:pt x="1224860" y="2719102"/>
                  </a:cubicBezTo>
                  <a:cubicBezTo>
                    <a:pt x="1293726" y="2719292"/>
                    <a:pt x="1362878" y="2717673"/>
                    <a:pt x="1430315" y="2731008"/>
                  </a:cubicBezTo>
                  <a:cubicBezTo>
                    <a:pt x="1515563" y="2747867"/>
                    <a:pt x="1595383" y="2787872"/>
                    <a:pt x="1652914" y="2852642"/>
                  </a:cubicBezTo>
                  <a:cubicBezTo>
                    <a:pt x="1688061" y="2892266"/>
                    <a:pt x="1713398" y="2939320"/>
                    <a:pt x="1739306" y="2985611"/>
                  </a:cubicBezTo>
                  <a:cubicBezTo>
                    <a:pt x="1772167" y="3044476"/>
                    <a:pt x="1806743" y="3102578"/>
                    <a:pt x="1848938" y="3155156"/>
                  </a:cubicBezTo>
                  <a:cubicBezTo>
                    <a:pt x="1894754" y="3212306"/>
                    <a:pt x="1949427" y="3262503"/>
                    <a:pt x="2015054" y="3294793"/>
                  </a:cubicBezTo>
                  <a:cubicBezTo>
                    <a:pt x="2081825" y="3327749"/>
                    <a:pt x="2156596" y="3340037"/>
                    <a:pt x="2231082" y="3336322"/>
                  </a:cubicBezTo>
                  <a:cubicBezTo>
                    <a:pt x="2300423" y="3332893"/>
                    <a:pt x="2368813" y="3315557"/>
                    <a:pt x="2427106" y="3278124"/>
                  </a:cubicBezTo>
                  <a:cubicBezTo>
                    <a:pt x="2474541" y="3247644"/>
                    <a:pt x="2513403" y="3204877"/>
                    <a:pt x="2531786" y="3151823"/>
                  </a:cubicBezTo>
                  <a:cubicBezTo>
                    <a:pt x="2558837" y="3073622"/>
                    <a:pt x="2535691" y="2989707"/>
                    <a:pt x="2520165" y="2907411"/>
                  </a:cubicBezTo>
                  <a:cubicBezTo>
                    <a:pt x="2503973" y="2821496"/>
                    <a:pt x="2495781" y="2734342"/>
                    <a:pt x="2481970" y="2648045"/>
                  </a:cubicBezTo>
                  <a:cubicBezTo>
                    <a:pt x="2474731" y="2603087"/>
                    <a:pt x="2466159" y="2558320"/>
                    <a:pt x="2458729" y="2513362"/>
                  </a:cubicBezTo>
                  <a:cubicBezTo>
                    <a:pt x="2452919" y="2478310"/>
                    <a:pt x="2447870" y="2442305"/>
                    <a:pt x="2458729" y="2408587"/>
                  </a:cubicBezTo>
                  <a:cubicBezTo>
                    <a:pt x="2475779" y="2355628"/>
                    <a:pt x="2527119" y="2324481"/>
                    <a:pt x="2581697" y="2310479"/>
                  </a:cubicBezTo>
                  <a:cubicBezTo>
                    <a:pt x="2641990" y="2295049"/>
                    <a:pt x="2705617" y="2300954"/>
                    <a:pt x="2762767" y="2325434"/>
                  </a:cubicBezTo>
                  <a:cubicBezTo>
                    <a:pt x="2806011" y="2343912"/>
                    <a:pt x="2844206" y="2372582"/>
                    <a:pt x="2872400" y="2410206"/>
                  </a:cubicBezTo>
                  <a:cubicBezTo>
                    <a:pt x="2920787" y="2474595"/>
                    <a:pt x="2933931" y="2557463"/>
                    <a:pt x="2925549" y="2637949"/>
                  </a:cubicBezTo>
                  <a:cubicBezTo>
                    <a:pt x="2913548" y="2753392"/>
                    <a:pt x="2857636" y="2858262"/>
                    <a:pt x="2820869" y="2968752"/>
                  </a:cubicBezTo>
                  <a:cubicBezTo>
                    <a:pt x="2796486" y="3041904"/>
                    <a:pt x="2780388" y="3118390"/>
                    <a:pt x="2789342" y="3194876"/>
                  </a:cubicBezTo>
                  <a:cubicBezTo>
                    <a:pt x="2799914" y="3285554"/>
                    <a:pt x="2844587" y="3367373"/>
                    <a:pt x="2889069" y="3447574"/>
                  </a:cubicBezTo>
                  <a:cubicBezTo>
                    <a:pt x="2950695" y="3558826"/>
                    <a:pt x="3013560" y="3669506"/>
                    <a:pt x="3070139" y="3783330"/>
                  </a:cubicBezTo>
                  <a:cubicBezTo>
                    <a:pt x="3108239" y="3859911"/>
                    <a:pt x="3143481" y="3937826"/>
                    <a:pt x="3181486" y="4014407"/>
                  </a:cubicBezTo>
                  <a:cubicBezTo>
                    <a:pt x="3232445" y="4116991"/>
                    <a:pt x="3288452" y="4217099"/>
                    <a:pt x="3351888" y="4312539"/>
                  </a:cubicBezTo>
                  <a:cubicBezTo>
                    <a:pt x="3398180" y="4382262"/>
                    <a:pt x="3448567" y="4449795"/>
                    <a:pt x="3512194" y="4504087"/>
                  </a:cubicBezTo>
                  <a:cubicBezTo>
                    <a:pt x="3558867" y="4543901"/>
                    <a:pt x="3611826" y="4575906"/>
                    <a:pt x="3670119" y="4595051"/>
                  </a:cubicBezTo>
                  <a:cubicBezTo>
                    <a:pt x="3746795" y="4620292"/>
                    <a:pt x="3828519" y="4621911"/>
                    <a:pt x="3909386" y="4623816"/>
                  </a:cubicBezTo>
                  <a:cubicBezTo>
                    <a:pt x="3985205" y="4625531"/>
                    <a:pt x="4061025" y="4627436"/>
                    <a:pt x="4136653" y="4623816"/>
                  </a:cubicBezTo>
                  <a:cubicBezTo>
                    <a:pt x="4236380" y="4619054"/>
                    <a:pt x="4335345" y="4605052"/>
                    <a:pt x="4435071" y="4599432"/>
                  </a:cubicBezTo>
                  <a:cubicBezTo>
                    <a:pt x="4477648" y="4597051"/>
                    <a:pt x="4520415" y="4596194"/>
                    <a:pt x="4562992" y="4599432"/>
                  </a:cubicBezTo>
                  <a:cubicBezTo>
                    <a:pt x="4649765" y="4606005"/>
                    <a:pt x="4925799" y="4629150"/>
                    <a:pt x="5010477" y="4649439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78E5C306-3C29-4BD3-97E1-DCA86FF3E0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699586" y="1004887"/>
              <a:ext cx="4933777" cy="4552473"/>
            </a:xfrm>
            <a:custGeom>
              <a:avLst/>
              <a:gdLst>
                <a:gd name="connsiteX0" fmla="*/ 4933778 w 4933777"/>
                <a:gd name="connsiteY0" fmla="*/ 4552474 h 4552473"/>
                <a:gd name="connsiteX1" fmla="*/ 4020997 w 4933777"/>
                <a:gd name="connsiteY1" fmla="*/ 4493324 h 4552473"/>
                <a:gd name="connsiteX2" fmla="*/ 3777538 w 4933777"/>
                <a:gd name="connsiteY2" fmla="*/ 4468273 h 4552473"/>
                <a:gd name="connsiteX3" fmla="*/ 3411207 w 4933777"/>
                <a:gd name="connsiteY3" fmla="*/ 4277868 h 4552473"/>
                <a:gd name="connsiteX4" fmla="*/ 3215944 w 4933777"/>
                <a:gd name="connsiteY4" fmla="*/ 3958971 h 4552473"/>
                <a:gd name="connsiteX5" fmla="*/ 3056400 w 4933777"/>
                <a:gd name="connsiteY5" fmla="*/ 3618548 h 4552473"/>
                <a:gd name="connsiteX6" fmla="*/ 2963341 w 4933777"/>
                <a:gd name="connsiteY6" fmla="*/ 3314319 h 4552473"/>
                <a:gd name="connsiteX7" fmla="*/ 3029825 w 4933777"/>
                <a:gd name="connsiteY7" fmla="*/ 2870454 h 4552473"/>
                <a:gd name="connsiteX8" fmla="*/ 3094595 w 4933777"/>
                <a:gd name="connsiteY8" fmla="*/ 2449830 h 4552473"/>
                <a:gd name="connsiteX9" fmla="*/ 2979915 w 4933777"/>
                <a:gd name="connsiteY9" fmla="*/ 2245328 h 4552473"/>
                <a:gd name="connsiteX10" fmla="*/ 2843707 w 4933777"/>
                <a:gd name="connsiteY10" fmla="*/ 2162175 h 4552473"/>
                <a:gd name="connsiteX11" fmla="*/ 2529668 w 4933777"/>
                <a:gd name="connsiteY11" fmla="*/ 2080736 h 4552473"/>
                <a:gd name="connsiteX12" fmla="*/ 2336977 w 4933777"/>
                <a:gd name="connsiteY12" fmla="*/ 2125599 h 4552473"/>
                <a:gd name="connsiteX13" fmla="*/ 2044559 w 4933777"/>
                <a:gd name="connsiteY13" fmla="*/ 2271903 h 4552473"/>
                <a:gd name="connsiteX14" fmla="*/ 2007317 w 4933777"/>
                <a:gd name="connsiteY14" fmla="*/ 2312099 h 4552473"/>
                <a:gd name="connsiteX15" fmla="*/ 1999030 w 4933777"/>
                <a:gd name="connsiteY15" fmla="*/ 2371916 h 4552473"/>
                <a:gd name="connsiteX16" fmla="*/ 2129427 w 4933777"/>
                <a:gd name="connsiteY16" fmla="*/ 2502408 h 4552473"/>
                <a:gd name="connsiteX17" fmla="*/ 2226582 w 4933777"/>
                <a:gd name="connsiteY17" fmla="*/ 2627948 h 4552473"/>
                <a:gd name="connsiteX18" fmla="*/ 2273064 w 4933777"/>
                <a:gd name="connsiteY18" fmla="*/ 2782538 h 4552473"/>
                <a:gd name="connsiteX19" fmla="*/ 2203246 w 4933777"/>
                <a:gd name="connsiteY19" fmla="*/ 2993612 h 4552473"/>
                <a:gd name="connsiteX20" fmla="*/ 2115140 w 4933777"/>
                <a:gd name="connsiteY20" fmla="*/ 3048476 h 4552473"/>
                <a:gd name="connsiteX21" fmla="*/ 1952262 w 4933777"/>
                <a:gd name="connsiteY21" fmla="*/ 3025235 h 4552473"/>
                <a:gd name="connsiteX22" fmla="*/ 1801100 w 4933777"/>
                <a:gd name="connsiteY22" fmla="*/ 2888933 h 4552473"/>
                <a:gd name="connsiteX23" fmla="*/ 1722995 w 4933777"/>
                <a:gd name="connsiteY23" fmla="*/ 2689479 h 4552473"/>
                <a:gd name="connsiteX24" fmla="*/ 1653177 w 4933777"/>
                <a:gd name="connsiteY24" fmla="*/ 2574798 h 4552473"/>
                <a:gd name="connsiteX25" fmla="*/ 1500301 w 4933777"/>
                <a:gd name="connsiteY25" fmla="*/ 2531555 h 4552473"/>
                <a:gd name="connsiteX26" fmla="*/ 1364093 w 4933777"/>
                <a:gd name="connsiteY26" fmla="*/ 2583085 h 4552473"/>
                <a:gd name="connsiteX27" fmla="*/ 1191310 w 4933777"/>
                <a:gd name="connsiteY27" fmla="*/ 2618041 h 4552473"/>
                <a:gd name="connsiteX28" fmla="*/ 759351 w 4933777"/>
                <a:gd name="connsiteY28" fmla="*/ 2618041 h 4552473"/>
                <a:gd name="connsiteX29" fmla="*/ 506843 w 4933777"/>
                <a:gd name="connsiteY29" fmla="*/ 2521649 h 4552473"/>
                <a:gd name="connsiteX30" fmla="*/ 290816 w 4933777"/>
                <a:gd name="connsiteY30" fmla="*/ 2343817 h 4552473"/>
                <a:gd name="connsiteX31" fmla="*/ 126320 w 4933777"/>
                <a:gd name="connsiteY31" fmla="*/ 2062925 h 4552473"/>
                <a:gd name="connsiteX32" fmla="*/ 24021 w 4933777"/>
                <a:gd name="connsiteY32" fmla="*/ 1594295 h 4552473"/>
                <a:gd name="connsiteX33" fmla="*/ 1066 w 4933777"/>
                <a:gd name="connsiteY33" fmla="*/ 1140428 h 4552473"/>
                <a:gd name="connsiteX34" fmla="*/ 87172 w 4933777"/>
                <a:gd name="connsiteY34" fmla="*/ 617601 h 4552473"/>
                <a:gd name="connsiteX35" fmla="*/ 256526 w 4933777"/>
                <a:gd name="connsiteY35" fmla="*/ 249936 h 4552473"/>
                <a:gd name="connsiteX36" fmla="*/ 461504 w 4933777"/>
                <a:gd name="connsiteY36" fmla="*/ 0 h 45524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933777" h="4552473">
                  <a:moveTo>
                    <a:pt x="4933778" y="4552474"/>
                  </a:moveTo>
                  <a:cubicBezTo>
                    <a:pt x="4747183" y="4533519"/>
                    <a:pt x="4208735" y="4496562"/>
                    <a:pt x="4020997" y="4493324"/>
                  </a:cubicBezTo>
                  <a:cubicBezTo>
                    <a:pt x="3939273" y="4491895"/>
                    <a:pt x="3857548" y="4485323"/>
                    <a:pt x="3777538" y="4468273"/>
                  </a:cubicBezTo>
                  <a:cubicBezTo>
                    <a:pt x="3639807" y="4438936"/>
                    <a:pt x="3509028" y="4378738"/>
                    <a:pt x="3411207" y="4277868"/>
                  </a:cubicBezTo>
                  <a:cubicBezTo>
                    <a:pt x="3323958" y="4187857"/>
                    <a:pt x="3270236" y="4072414"/>
                    <a:pt x="3215944" y="3958971"/>
                  </a:cubicBezTo>
                  <a:cubicBezTo>
                    <a:pt x="3161842" y="3845909"/>
                    <a:pt x="3106407" y="3733419"/>
                    <a:pt x="3056400" y="3618548"/>
                  </a:cubicBezTo>
                  <a:cubicBezTo>
                    <a:pt x="3013728" y="3520631"/>
                    <a:pt x="2975152" y="3420237"/>
                    <a:pt x="2963341" y="3314319"/>
                  </a:cubicBezTo>
                  <a:cubicBezTo>
                    <a:pt x="2946672" y="3164205"/>
                    <a:pt x="2985249" y="3015329"/>
                    <a:pt x="3029825" y="2870454"/>
                  </a:cubicBezTo>
                  <a:cubicBezTo>
                    <a:pt x="3072498" y="2731865"/>
                    <a:pt x="3122790" y="2590895"/>
                    <a:pt x="3094595" y="2449830"/>
                  </a:cubicBezTo>
                  <a:cubicBezTo>
                    <a:pt x="3078879" y="2371154"/>
                    <a:pt x="3040112" y="2298383"/>
                    <a:pt x="2979915" y="2245328"/>
                  </a:cubicBezTo>
                  <a:cubicBezTo>
                    <a:pt x="2939814" y="2209991"/>
                    <a:pt x="2892094" y="2185035"/>
                    <a:pt x="2843707" y="2162175"/>
                  </a:cubicBezTo>
                  <a:cubicBezTo>
                    <a:pt x="2744075" y="2115312"/>
                    <a:pt x="2639110" y="2075212"/>
                    <a:pt x="2529668" y="2080736"/>
                  </a:cubicBezTo>
                  <a:cubicBezTo>
                    <a:pt x="2463469" y="2084070"/>
                    <a:pt x="2399651" y="2103882"/>
                    <a:pt x="2336977" y="2125599"/>
                  </a:cubicBezTo>
                  <a:cubicBezTo>
                    <a:pt x="2233059" y="2161604"/>
                    <a:pt x="2130094" y="2203133"/>
                    <a:pt x="2044559" y="2271903"/>
                  </a:cubicBezTo>
                  <a:cubicBezTo>
                    <a:pt x="2030177" y="2283524"/>
                    <a:pt x="2016175" y="2295906"/>
                    <a:pt x="2007317" y="2312099"/>
                  </a:cubicBezTo>
                  <a:cubicBezTo>
                    <a:pt x="1997315" y="2330291"/>
                    <a:pt x="1994934" y="2351532"/>
                    <a:pt x="1999030" y="2371916"/>
                  </a:cubicBezTo>
                  <a:cubicBezTo>
                    <a:pt x="2011508" y="2434019"/>
                    <a:pt x="2079040" y="2461165"/>
                    <a:pt x="2129427" y="2502408"/>
                  </a:cubicBezTo>
                  <a:cubicBezTo>
                    <a:pt x="2170766" y="2536222"/>
                    <a:pt x="2202103" y="2580418"/>
                    <a:pt x="2226582" y="2627948"/>
                  </a:cubicBezTo>
                  <a:cubicBezTo>
                    <a:pt x="2251538" y="2676335"/>
                    <a:pt x="2269254" y="2728341"/>
                    <a:pt x="2273064" y="2782538"/>
                  </a:cubicBezTo>
                  <a:cubicBezTo>
                    <a:pt x="2278589" y="2859786"/>
                    <a:pt x="2256395" y="2937605"/>
                    <a:pt x="2203246" y="2993612"/>
                  </a:cubicBezTo>
                  <a:cubicBezTo>
                    <a:pt x="2178957" y="3019235"/>
                    <a:pt x="2149144" y="3039047"/>
                    <a:pt x="2115140" y="3048476"/>
                  </a:cubicBezTo>
                  <a:cubicBezTo>
                    <a:pt x="2060752" y="3063526"/>
                    <a:pt x="2003507" y="3049905"/>
                    <a:pt x="1952262" y="3025235"/>
                  </a:cubicBezTo>
                  <a:cubicBezTo>
                    <a:pt x="1889873" y="2995136"/>
                    <a:pt x="1836724" y="2948369"/>
                    <a:pt x="1801100" y="2888933"/>
                  </a:cubicBezTo>
                  <a:cubicBezTo>
                    <a:pt x="1764239" y="2827591"/>
                    <a:pt x="1748237" y="2756630"/>
                    <a:pt x="1722995" y="2689479"/>
                  </a:cubicBezTo>
                  <a:cubicBezTo>
                    <a:pt x="1706993" y="2646903"/>
                    <a:pt x="1686896" y="2605088"/>
                    <a:pt x="1653177" y="2574798"/>
                  </a:cubicBezTo>
                  <a:cubicBezTo>
                    <a:pt x="1611839" y="2537555"/>
                    <a:pt x="1555260" y="2522315"/>
                    <a:pt x="1500301" y="2531555"/>
                  </a:cubicBezTo>
                  <a:cubicBezTo>
                    <a:pt x="1452295" y="2539651"/>
                    <a:pt x="1409718" y="2565749"/>
                    <a:pt x="1364093" y="2583085"/>
                  </a:cubicBezTo>
                  <a:cubicBezTo>
                    <a:pt x="1308944" y="2603945"/>
                    <a:pt x="1249984" y="2611374"/>
                    <a:pt x="1191310" y="2618041"/>
                  </a:cubicBezTo>
                  <a:cubicBezTo>
                    <a:pt x="1047197" y="2634424"/>
                    <a:pt x="901274" y="2646236"/>
                    <a:pt x="759351" y="2618041"/>
                  </a:cubicBezTo>
                  <a:cubicBezTo>
                    <a:pt x="670388" y="2600325"/>
                    <a:pt x="585329" y="2567083"/>
                    <a:pt x="506843" y="2521649"/>
                  </a:cubicBezTo>
                  <a:cubicBezTo>
                    <a:pt x="425595" y="2474595"/>
                    <a:pt x="352253" y="2414778"/>
                    <a:pt x="290816" y="2343817"/>
                  </a:cubicBezTo>
                  <a:cubicBezTo>
                    <a:pt x="219284" y="2261140"/>
                    <a:pt x="165753" y="2164937"/>
                    <a:pt x="126320" y="2062925"/>
                  </a:cubicBezTo>
                  <a:cubicBezTo>
                    <a:pt x="68503" y="1913192"/>
                    <a:pt x="42500" y="1753838"/>
                    <a:pt x="24021" y="1594295"/>
                  </a:cubicBezTo>
                  <a:cubicBezTo>
                    <a:pt x="6590" y="1443609"/>
                    <a:pt x="-3411" y="1292066"/>
                    <a:pt x="1066" y="1140428"/>
                  </a:cubicBezTo>
                  <a:cubicBezTo>
                    <a:pt x="6305" y="962882"/>
                    <a:pt x="31927" y="786289"/>
                    <a:pt x="87172" y="617601"/>
                  </a:cubicBezTo>
                  <a:cubicBezTo>
                    <a:pt x="129272" y="489014"/>
                    <a:pt x="190423" y="367951"/>
                    <a:pt x="256526" y="249936"/>
                  </a:cubicBezTo>
                  <a:cubicBezTo>
                    <a:pt x="281577" y="205645"/>
                    <a:pt x="431786" y="41243"/>
                    <a:pt x="461504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0B2BA2F3-A842-4EA4-8CB8-FD66BD1CEE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772372" y="1004887"/>
              <a:ext cx="4844417" cy="4402074"/>
            </a:xfrm>
            <a:custGeom>
              <a:avLst/>
              <a:gdLst>
                <a:gd name="connsiteX0" fmla="*/ 486254 w 4844417"/>
                <a:gd name="connsiteY0" fmla="*/ 0 h 4402074"/>
                <a:gd name="connsiteX1" fmla="*/ 223364 w 4844417"/>
                <a:gd name="connsiteY1" fmla="*/ 286226 h 4402074"/>
                <a:gd name="connsiteX2" fmla="*/ 67821 w 4844417"/>
                <a:gd name="connsiteY2" fmla="*/ 699135 h 4402074"/>
                <a:gd name="connsiteX3" fmla="*/ 3 w 4844417"/>
                <a:gd name="connsiteY3" fmla="*/ 1273683 h 4402074"/>
                <a:gd name="connsiteX4" fmla="*/ 135543 w 4844417"/>
                <a:gd name="connsiteY4" fmla="*/ 2031683 h 4402074"/>
                <a:gd name="connsiteX5" fmla="*/ 297088 w 4844417"/>
                <a:gd name="connsiteY5" fmla="*/ 2312956 h 4402074"/>
                <a:gd name="connsiteX6" fmla="*/ 582171 w 4844417"/>
                <a:gd name="connsiteY6" fmla="*/ 2518410 h 4402074"/>
                <a:gd name="connsiteX7" fmla="*/ 972982 w 4844417"/>
                <a:gd name="connsiteY7" fmla="*/ 2518410 h 4402074"/>
                <a:gd name="connsiteX8" fmla="*/ 1389700 w 4844417"/>
                <a:gd name="connsiteY8" fmla="*/ 2350484 h 4402074"/>
                <a:gd name="connsiteX9" fmla="*/ 1665544 w 4844417"/>
                <a:gd name="connsiteY9" fmla="*/ 2204180 h 4402074"/>
                <a:gd name="connsiteX10" fmla="*/ 2180656 w 4844417"/>
                <a:gd name="connsiteY10" fmla="*/ 1966436 h 4402074"/>
                <a:gd name="connsiteX11" fmla="*/ 2499649 w 4844417"/>
                <a:gd name="connsiteY11" fmla="*/ 1926527 h 4402074"/>
                <a:gd name="connsiteX12" fmla="*/ 2867695 w 4844417"/>
                <a:gd name="connsiteY12" fmla="*/ 2041303 h 4402074"/>
                <a:gd name="connsiteX13" fmla="*/ 3100295 w 4844417"/>
                <a:gd name="connsiteY13" fmla="*/ 2147602 h 4402074"/>
                <a:gd name="connsiteX14" fmla="*/ 3275174 w 4844417"/>
                <a:gd name="connsiteY14" fmla="*/ 2370582 h 4402074"/>
                <a:gd name="connsiteX15" fmla="*/ 3246123 w 4844417"/>
                <a:gd name="connsiteY15" fmla="*/ 2631948 h 4402074"/>
                <a:gd name="connsiteX16" fmla="*/ 3102581 w 4844417"/>
                <a:gd name="connsiteY16" fmla="*/ 2947892 h 4402074"/>
                <a:gd name="connsiteX17" fmla="*/ 3070958 w 4844417"/>
                <a:gd name="connsiteY17" fmla="*/ 3462052 h 4402074"/>
                <a:gd name="connsiteX18" fmla="*/ 3194402 w 4844417"/>
                <a:gd name="connsiteY18" fmla="*/ 3792379 h 4402074"/>
                <a:gd name="connsiteX19" fmla="*/ 3329371 w 4844417"/>
                <a:gd name="connsiteY19" fmla="*/ 4048030 h 4402074"/>
                <a:gd name="connsiteX20" fmla="*/ 3539017 w 4844417"/>
                <a:gd name="connsiteY20" fmla="*/ 4257771 h 4402074"/>
                <a:gd name="connsiteX21" fmla="*/ 3911254 w 4844417"/>
                <a:gd name="connsiteY21" fmla="*/ 4353592 h 4402074"/>
                <a:gd name="connsiteX22" fmla="*/ 4272632 w 4844417"/>
                <a:gd name="connsiteY22" fmla="*/ 4353592 h 4402074"/>
                <a:gd name="connsiteX23" fmla="*/ 4528760 w 4844417"/>
                <a:gd name="connsiteY23" fmla="*/ 4368832 h 4402074"/>
                <a:gd name="connsiteX24" fmla="*/ 4844418 w 4844417"/>
                <a:gd name="connsiteY24" fmla="*/ 4402074 h 4402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4844417" h="4402074">
                  <a:moveTo>
                    <a:pt x="486254" y="0"/>
                  </a:moveTo>
                  <a:cubicBezTo>
                    <a:pt x="486254" y="0"/>
                    <a:pt x="289182" y="178689"/>
                    <a:pt x="223364" y="286226"/>
                  </a:cubicBezTo>
                  <a:cubicBezTo>
                    <a:pt x="146116" y="412337"/>
                    <a:pt x="101825" y="555022"/>
                    <a:pt x="67821" y="699135"/>
                  </a:cubicBezTo>
                  <a:cubicBezTo>
                    <a:pt x="23434" y="887540"/>
                    <a:pt x="289" y="1080135"/>
                    <a:pt x="3" y="1273683"/>
                  </a:cubicBezTo>
                  <a:cubicBezTo>
                    <a:pt x="-378" y="1532668"/>
                    <a:pt x="38865" y="1791748"/>
                    <a:pt x="135543" y="2031683"/>
                  </a:cubicBezTo>
                  <a:cubicBezTo>
                    <a:pt x="176215" y="2132648"/>
                    <a:pt x="227650" y="2229231"/>
                    <a:pt x="297088" y="2312956"/>
                  </a:cubicBezTo>
                  <a:cubicBezTo>
                    <a:pt x="373383" y="2404967"/>
                    <a:pt x="469014" y="2480882"/>
                    <a:pt x="582171" y="2518410"/>
                  </a:cubicBezTo>
                  <a:cubicBezTo>
                    <a:pt x="708091" y="2560130"/>
                    <a:pt x="843727" y="2550605"/>
                    <a:pt x="972982" y="2518410"/>
                  </a:cubicBezTo>
                  <a:cubicBezTo>
                    <a:pt x="1118714" y="2482120"/>
                    <a:pt x="1255874" y="2419160"/>
                    <a:pt x="1389700" y="2350484"/>
                  </a:cubicBezTo>
                  <a:cubicBezTo>
                    <a:pt x="1482283" y="2302955"/>
                    <a:pt x="1574104" y="2253996"/>
                    <a:pt x="1665544" y="2204180"/>
                  </a:cubicBezTo>
                  <a:cubicBezTo>
                    <a:pt x="1832137" y="2113407"/>
                    <a:pt x="1999586" y="2022348"/>
                    <a:pt x="2180656" y="1966436"/>
                  </a:cubicBezTo>
                  <a:cubicBezTo>
                    <a:pt x="2284288" y="1934432"/>
                    <a:pt x="2392016" y="1915478"/>
                    <a:pt x="2499649" y="1926527"/>
                  </a:cubicBezTo>
                  <a:cubicBezTo>
                    <a:pt x="2627950" y="1939671"/>
                    <a:pt x="2747108" y="1994535"/>
                    <a:pt x="2867695" y="2041303"/>
                  </a:cubicBezTo>
                  <a:cubicBezTo>
                    <a:pt x="2947514" y="2072259"/>
                    <a:pt x="3028667" y="2100929"/>
                    <a:pt x="3100295" y="2147602"/>
                  </a:cubicBezTo>
                  <a:cubicBezTo>
                    <a:pt x="3182401" y="2201037"/>
                    <a:pt x="3250980" y="2276189"/>
                    <a:pt x="3275174" y="2370582"/>
                  </a:cubicBezTo>
                  <a:cubicBezTo>
                    <a:pt x="3297367" y="2457450"/>
                    <a:pt x="3278508" y="2547747"/>
                    <a:pt x="3246123" y="2631948"/>
                  </a:cubicBezTo>
                  <a:cubicBezTo>
                    <a:pt x="3204403" y="2740057"/>
                    <a:pt x="3142872" y="2839307"/>
                    <a:pt x="3102581" y="2947892"/>
                  </a:cubicBezTo>
                  <a:cubicBezTo>
                    <a:pt x="3041621" y="3112103"/>
                    <a:pt x="3032668" y="3291173"/>
                    <a:pt x="3070958" y="3462052"/>
                  </a:cubicBezTo>
                  <a:cubicBezTo>
                    <a:pt x="3096771" y="3577019"/>
                    <a:pt x="3145063" y="3685223"/>
                    <a:pt x="3194402" y="3792379"/>
                  </a:cubicBezTo>
                  <a:cubicBezTo>
                    <a:pt x="3234788" y="3880104"/>
                    <a:pt x="3276127" y="3967639"/>
                    <a:pt x="3329371" y="4048030"/>
                  </a:cubicBezTo>
                  <a:cubicBezTo>
                    <a:pt x="3384712" y="4131564"/>
                    <a:pt x="3453196" y="4206335"/>
                    <a:pt x="3539017" y="4257771"/>
                  </a:cubicBezTo>
                  <a:cubicBezTo>
                    <a:pt x="3650364" y="4324541"/>
                    <a:pt x="3781142" y="4346924"/>
                    <a:pt x="3911254" y="4353592"/>
                  </a:cubicBezTo>
                  <a:cubicBezTo>
                    <a:pt x="4031554" y="4359783"/>
                    <a:pt x="4152141" y="4351878"/>
                    <a:pt x="4272632" y="4353592"/>
                  </a:cubicBezTo>
                  <a:cubicBezTo>
                    <a:pt x="4358167" y="4354830"/>
                    <a:pt x="4443511" y="4361593"/>
                    <a:pt x="4528760" y="4368832"/>
                  </a:cubicBezTo>
                  <a:cubicBezTo>
                    <a:pt x="4634201" y="4377785"/>
                    <a:pt x="4739738" y="4386644"/>
                    <a:pt x="4844418" y="4402074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11968F54-9FAB-433B-B990-0552F58E04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853707" y="1004887"/>
              <a:ext cx="3915933" cy="2452322"/>
            </a:xfrm>
            <a:custGeom>
              <a:avLst/>
              <a:gdLst>
                <a:gd name="connsiteX0" fmla="*/ 540651 w 3915933"/>
                <a:gd name="connsiteY0" fmla="*/ 0 h 2452322"/>
                <a:gd name="connsiteX1" fmla="*/ 235470 w 3915933"/>
                <a:gd name="connsiteY1" fmla="*/ 274320 h 2452322"/>
                <a:gd name="connsiteX2" fmla="*/ 103929 w 3915933"/>
                <a:gd name="connsiteY2" fmla="*/ 537496 h 2452322"/>
                <a:gd name="connsiteX3" fmla="*/ 2869 w 3915933"/>
                <a:gd name="connsiteY3" fmla="*/ 998792 h 2452322"/>
                <a:gd name="connsiteX4" fmla="*/ 59638 w 3915933"/>
                <a:gd name="connsiteY4" fmla="*/ 1582007 h 2452322"/>
                <a:gd name="connsiteX5" fmla="*/ 139934 w 3915933"/>
                <a:gd name="connsiteY5" fmla="*/ 1897856 h 2452322"/>
                <a:gd name="connsiteX6" fmla="*/ 258996 w 3915933"/>
                <a:gd name="connsiteY6" fmla="*/ 2195703 h 2452322"/>
                <a:gd name="connsiteX7" fmla="*/ 495788 w 3915933"/>
                <a:gd name="connsiteY7" fmla="*/ 2417350 h 2452322"/>
                <a:gd name="connsiteX8" fmla="*/ 627328 w 3915933"/>
                <a:gd name="connsiteY8" fmla="*/ 2450592 h 2452322"/>
                <a:gd name="connsiteX9" fmla="*/ 1170063 w 3915933"/>
                <a:gd name="connsiteY9" fmla="*/ 2249710 h 2452322"/>
                <a:gd name="connsiteX10" fmla="*/ 1352847 w 3915933"/>
                <a:gd name="connsiteY10" fmla="*/ 2102834 h 2452322"/>
                <a:gd name="connsiteX11" fmla="*/ 1978735 w 3915933"/>
                <a:gd name="connsiteY11" fmla="*/ 1834134 h 2452322"/>
                <a:gd name="connsiteX12" fmla="*/ 2306872 w 3915933"/>
                <a:gd name="connsiteY12" fmla="*/ 1789843 h 2452322"/>
                <a:gd name="connsiteX13" fmla="*/ 2731972 w 3915933"/>
                <a:gd name="connsiteY13" fmla="*/ 1870234 h 2452322"/>
                <a:gd name="connsiteX14" fmla="*/ 3172313 w 3915933"/>
                <a:gd name="connsiteY14" fmla="*/ 2021205 h 2452322"/>
                <a:gd name="connsiteX15" fmla="*/ 3573887 w 3915933"/>
                <a:gd name="connsiteY15" fmla="*/ 2010156 h 2452322"/>
                <a:gd name="connsiteX16" fmla="*/ 3860494 w 3915933"/>
                <a:gd name="connsiteY16" fmla="*/ 1867472 h 2452322"/>
                <a:gd name="connsiteX17" fmla="*/ 3913072 w 3915933"/>
                <a:gd name="connsiteY17" fmla="*/ 1652778 h 2452322"/>
                <a:gd name="connsiteX18" fmla="*/ 3681805 w 3915933"/>
                <a:gd name="connsiteY18" fmla="*/ 1295400 h 2452322"/>
                <a:gd name="connsiteX19" fmla="*/ 3029533 w 3915933"/>
                <a:gd name="connsiteY19" fmla="*/ 812197 h 2452322"/>
                <a:gd name="connsiteX20" fmla="*/ 2789789 w 3915933"/>
                <a:gd name="connsiteY20" fmla="*/ 668941 h 2452322"/>
                <a:gd name="connsiteX21" fmla="*/ 2510135 w 3915933"/>
                <a:gd name="connsiteY21" fmla="*/ 498539 h 2452322"/>
                <a:gd name="connsiteX22" fmla="*/ 2281630 w 3915933"/>
                <a:gd name="connsiteY22" fmla="*/ 355854 h 2452322"/>
                <a:gd name="connsiteX23" fmla="*/ 2002357 w 3915933"/>
                <a:gd name="connsiteY23" fmla="*/ 161544 h 2452322"/>
                <a:gd name="connsiteX24" fmla="*/ 1726037 w 3915933"/>
                <a:gd name="connsiteY24" fmla="*/ 0 h 24523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3915933" h="2452322">
                  <a:moveTo>
                    <a:pt x="540651" y="0"/>
                  </a:moveTo>
                  <a:cubicBezTo>
                    <a:pt x="540651" y="0"/>
                    <a:pt x="298906" y="176213"/>
                    <a:pt x="235470" y="274320"/>
                  </a:cubicBezTo>
                  <a:cubicBezTo>
                    <a:pt x="182130" y="356997"/>
                    <a:pt x="139172" y="445675"/>
                    <a:pt x="103929" y="537496"/>
                  </a:cubicBezTo>
                  <a:cubicBezTo>
                    <a:pt x="47160" y="685324"/>
                    <a:pt x="12585" y="840772"/>
                    <a:pt x="2869" y="998792"/>
                  </a:cubicBezTo>
                  <a:cubicBezTo>
                    <a:pt x="-9228" y="1194530"/>
                    <a:pt x="18300" y="1390079"/>
                    <a:pt x="59638" y="1582007"/>
                  </a:cubicBezTo>
                  <a:cubicBezTo>
                    <a:pt x="82498" y="1688211"/>
                    <a:pt x="110121" y="1793367"/>
                    <a:pt x="139934" y="1897856"/>
                  </a:cubicBezTo>
                  <a:cubicBezTo>
                    <a:pt x="169461" y="2001393"/>
                    <a:pt x="202894" y="2104073"/>
                    <a:pt x="258996" y="2195703"/>
                  </a:cubicBezTo>
                  <a:cubicBezTo>
                    <a:pt x="316623" y="2289810"/>
                    <a:pt x="395585" y="2371725"/>
                    <a:pt x="495788" y="2417350"/>
                  </a:cubicBezTo>
                  <a:cubicBezTo>
                    <a:pt x="537317" y="2436305"/>
                    <a:pt x="581799" y="2446973"/>
                    <a:pt x="627328" y="2450592"/>
                  </a:cubicBezTo>
                  <a:cubicBezTo>
                    <a:pt x="824686" y="2466404"/>
                    <a:pt x="1012233" y="2371820"/>
                    <a:pt x="1170063" y="2249710"/>
                  </a:cubicBezTo>
                  <a:cubicBezTo>
                    <a:pt x="1231975" y="2201894"/>
                    <a:pt x="1290554" y="2150174"/>
                    <a:pt x="1352847" y="2102834"/>
                  </a:cubicBezTo>
                  <a:cubicBezTo>
                    <a:pt x="1535346" y="1964246"/>
                    <a:pt x="1755564" y="1887760"/>
                    <a:pt x="1978735" y="1834134"/>
                  </a:cubicBezTo>
                  <a:cubicBezTo>
                    <a:pt x="2086558" y="1808226"/>
                    <a:pt x="2196096" y="1789462"/>
                    <a:pt x="2306872" y="1789843"/>
                  </a:cubicBezTo>
                  <a:cubicBezTo>
                    <a:pt x="2451842" y="1790319"/>
                    <a:pt x="2594812" y="1822514"/>
                    <a:pt x="2731972" y="1870234"/>
                  </a:cubicBezTo>
                  <a:cubicBezTo>
                    <a:pt x="2879038" y="1921383"/>
                    <a:pt x="3019627" y="1991963"/>
                    <a:pt x="3172313" y="2021205"/>
                  </a:cubicBezTo>
                  <a:cubicBezTo>
                    <a:pt x="3305091" y="2046732"/>
                    <a:pt x="3441204" y="2037017"/>
                    <a:pt x="3573887" y="2010156"/>
                  </a:cubicBezTo>
                  <a:cubicBezTo>
                    <a:pt x="3682567" y="1988153"/>
                    <a:pt x="3793724" y="1954435"/>
                    <a:pt x="3860494" y="1867472"/>
                  </a:cubicBezTo>
                  <a:cubicBezTo>
                    <a:pt x="3907167" y="1806607"/>
                    <a:pt x="3923073" y="1728978"/>
                    <a:pt x="3913072" y="1652778"/>
                  </a:cubicBezTo>
                  <a:cubicBezTo>
                    <a:pt x="3894118" y="1508570"/>
                    <a:pt x="3788866" y="1396079"/>
                    <a:pt x="3681805" y="1295400"/>
                  </a:cubicBezTo>
                  <a:cubicBezTo>
                    <a:pt x="3484162" y="1109472"/>
                    <a:pt x="3261277" y="953548"/>
                    <a:pt x="3029533" y="812197"/>
                  </a:cubicBezTo>
                  <a:cubicBezTo>
                    <a:pt x="2949999" y="763715"/>
                    <a:pt x="2869704" y="716661"/>
                    <a:pt x="2789789" y="668941"/>
                  </a:cubicBezTo>
                  <a:cubicBezTo>
                    <a:pt x="2696063" y="612934"/>
                    <a:pt x="2603289" y="555403"/>
                    <a:pt x="2510135" y="498539"/>
                  </a:cubicBezTo>
                  <a:cubicBezTo>
                    <a:pt x="2433459" y="451771"/>
                    <a:pt x="2356592" y="405384"/>
                    <a:pt x="2281630" y="355854"/>
                  </a:cubicBezTo>
                  <a:cubicBezTo>
                    <a:pt x="2187047" y="293370"/>
                    <a:pt x="2095988" y="225457"/>
                    <a:pt x="2002357" y="161544"/>
                  </a:cubicBezTo>
                  <a:cubicBezTo>
                    <a:pt x="1892439" y="86487"/>
                    <a:pt x="1726037" y="0"/>
                    <a:pt x="1726037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48" name="Graphic 3">
              <a:extLst>
                <a:ext uri="{FF2B5EF4-FFF2-40B4-BE49-F238E27FC236}">
                  <a16:creationId xmlns:a16="http://schemas.microsoft.com/office/drawing/2014/main" id="{7DF11618-754F-4C58-94AD-F7AA3530D6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3538537" y="995362"/>
              <a:ext cx="3521990" cy="2074884"/>
              <a:chOff x="3538537" y="995362"/>
              <a:chExt cx="3521990" cy="2074884"/>
            </a:xfrm>
            <a:noFill/>
          </p:grpSpPr>
          <p:sp>
            <p:nvSpPr>
              <p:cNvPr id="61" name="Freeform: Shape 60">
                <a:extLst>
                  <a:ext uri="{FF2B5EF4-FFF2-40B4-BE49-F238E27FC236}">
                    <a16:creationId xmlns:a16="http://schemas.microsoft.com/office/drawing/2014/main" id="{F890D7E4-2E90-4189-AA14-2693B947395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3538537" y="995362"/>
                <a:ext cx="9525" cy="9525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9525"/>
                </a:pathLst>
              </a:custGeom>
              <a:noFill/>
              <a:ln w="9525" cap="rnd">
                <a:solidFill>
                  <a:schemeClr val="bg2">
                    <a:alpha val="2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2" name="Freeform: Shape 61">
                <a:extLst>
                  <a:ext uri="{FF2B5EF4-FFF2-40B4-BE49-F238E27FC236}">
                    <a16:creationId xmlns:a16="http://schemas.microsoft.com/office/drawing/2014/main" id="{3D53848D-8416-4C24-A2D1-CB2D5EF4B19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3538537" y="995362"/>
                <a:ext cx="9525" cy="9525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9525"/>
                </a:pathLst>
              </a:custGeom>
              <a:noFill/>
              <a:ln w="9525" cap="rnd">
                <a:solidFill>
                  <a:schemeClr val="bg2">
                    <a:alpha val="2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3" name="Freeform: Shape 62">
                <a:extLst>
                  <a:ext uri="{FF2B5EF4-FFF2-40B4-BE49-F238E27FC236}">
                    <a16:creationId xmlns:a16="http://schemas.microsoft.com/office/drawing/2014/main" id="{D5C6ABEA-3701-4591-9F7A-DF96C707B29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3538537" y="995362"/>
                <a:ext cx="9525" cy="9525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9525"/>
                </a:pathLst>
              </a:custGeom>
              <a:noFill/>
              <a:ln w="9525" cap="rnd">
                <a:solidFill>
                  <a:schemeClr val="bg2">
                    <a:alpha val="2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4" name="Freeform: Shape 63">
                <a:extLst>
                  <a:ext uri="{FF2B5EF4-FFF2-40B4-BE49-F238E27FC236}">
                    <a16:creationId xmlns:a16="http://schemas.microsoft.com/office/drawing/2014/main" id="{8BABF3D0-6D14-430A-8648-AA359FF6D4E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123749" y="1004791"/>
                <a:ext cx="2567851" cy="1647045"/>
              </a:xfrm>
              <a:custGeom>
                <a:avLst/>
                <a:gdLst>
                  <a:gd name="connsiteX0" fmla="*/ 630083 w 2567851"/>
                  <a:gd name="connsiteY0" fmla="*/ 95 h 1647045"/>
                  <a:gd name="connsiteX1" fmla="*/ 124686 w 2567851"/>
                  <a:gd name="connsiteY1" fmla="*/ 410718 h 1647045"/>
                  <a:gd name="connsiteX2" fmla="*/ 26674 w 2567851"/>
                  <a:gd name="connsiteY2" fmla="*/ 689991 h 1647045"/>
                  <a:gd name="connsiteX3" fmla="*/ 1718 w 2567851"/>
                  <a:gd name="connsiteY3" fmla="*/ 974217 h 1647045"/>
                  <a:gd name="connsiteX4" fmla="*/ 56582 w 2567851"/>
                  <a:gd name="connsiteY4" fmla="*/ 1208627 h 1647045"/>
                  <a:gd name="connsiteX5" fmla="*/ 212792 w 2567851"/>
                  <a:gd name="connsiteY5" fmla="*/ 1443038 h 1647045"/>
                  <a:gd name="connsiteX6" fmla="*/ 385576 w 2567851"/>
                  <a:gd name="connsiteY6" fmla="*/ 1590961 h 1647045"/>
                  <a:gd name="connsiteX7" fmla="*/ 528451 w 2567851"/>
                  <a:gd name="connsiteY7" fmla="*/ 1645825 h 1647045"/>
                  <a:gd name="connsiteX8" fmla="*/ 739430 w 2567851"/>
                  <a:gd name="connsiteY8" fmla="*/ 1604296 h 1647045"/>
                  <a:gd name="connsiteX9" fmla="*/ 1023560 w 2567851"/>
                  <a:gd name="connsiteY9" fmla="*/ 1517809 h 1647045"/>
                  <a:gd name="connsiteX10" fmla="*/ 1384082 w 2567851"/>
                  <a:gd name="connsiteY10" fmla="*/ 1394841 h 1647045"/>
                  <a:gd name="connsiteX11" fmla="*/ 1872619 w 2567851"/>
                  <a:gd name="connsiteY11" fmla="*/ 1318355 h 1647045"/>
                  <a:gd name="connsiteX12" fmla="*/ 2169989 w 2567851"/>
                  <a:gd name="connsiteY12" fmla="*/ 1359884 h 1647045"/>
                  <a:gd name="connsiteX13" fmla="*/ 2331152 w 2567851"/>
                  <a:gd name="connsiteY13" fmla="*/ 1359884 h 1647045"/>
                  <a:gd name="connsiteX14" fmla="*/ 2500602 w 2567851"/>
                  <a:gd name="connsiteY14" fmla="*/ 1351598 h 1647045"/>
                  <a:gd name="connsiteX15" fmla="*/ 2557085 w 2567851"/>
                  <a:gd name="connsiteY15" fmla="*/ 1316641 h 1647045"/>
                  <a:gd name="connsiteX16" fmla="*/ 2533844 w 2567851"/>
                  <a:gd name="connsiteY16" fmla="*/ 1195292 h 1647045"/>
                  <a:gd name="connsiteX17" fmla="*/ 2312864 w 2567851"/>
                  <a:gd name="connsiteY17" fmla="*/ 1005745 h 1647045"/>
                  <a:gd name="connsiteX18" fmla="*/ 1980537 w 2567851"/>
                  <a:gd name="connsiteY18" fmla="*/ 763048 h 1647045"/>
                  <a:gd name="connsiteX19" fmla="*/ 1706408 w 2567851"/>
                  <a:gd name="connsiteY19" fmla="*/ 548640 h 1647045"/>
                  <a:gd name="connsiteX20" fmla="*/ 1422372 w 2567851"/>
                  <a:gd name="connsiteY20" fmla="*/ 328803 h 1647045"/>
                  <a:gd name="connsiteX21" fmla="*/ 960695 w 2567851"/>
                  <a:gd name="connsiteY21" fmla="*/ 0 h 16470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567851" h="1647045">
                    <a:moveTo>
                      <a:pt x="630083" y="95"/>
                    </a:moveTo>
                    <a:cubicBezTo>
                      <a:pt x="431201" y="60008"/>
                      <a:pt x="185837" y="291751"/>
                      <a:pt x="124686" y="410718"/>
                    </a:cubicBezTo>
                    <a:cubicBezTo>
                      <a:pt x="79442" y="498920"/>
                      <a:pt x="47438" y="593027"/>
                      <a:pt x="26674" y="689991"/>
                    </a:cubicBezTo>
                    <a:cubicBezTo>
                      <a:pt x="6576" y="783431"/>
                      <a:pt x="-4473" y="878967"/>
                      <a:pt x="1718" y="974217"/>
                    </a:cubicBezTo>
                    <a:cubicBezTo>
                      <a:pt x="7052" y="1054894"/>
                      <a:pt x="24674" y="1134332"/>
                      <a:pt x="56582" y="1208627"/>
                    </a:cubicBezTo>
                    <a:cubicBezTo>
                      <a:pt x="93825" y="1295495"/>
                      <a:pt x="148975" y="1373219"/>
                      <a:pt x="212792" y="1443038"/>
                    </a:cubicBezTo>
                    <a:cubicBezTo>
                      <a:pt x="264227" y="1499330"/>
                      <a:pt x="320996" y="1550575"/>
                      <a:pt x="385576" y="1590961"/>
                    </a:cubicBezTo>
                    <a:cubicBezTo>
                      <a:pt x="429486" y="1618393"/>
                      <a:pt x="477111" y="1640681"/>
                      <a:pt x="528451" y="1645825"/>
                    </a:cubicBezTo>
                    <a:cubicBezTo>
                      <a:pt x="600460" y="1653064"/>
                      <a:pt x="670278" y="1626680"/>
                      <a:pt x="739430" y="1604296"/>
                    </a:cubicBezTo>
                    <a:cubicBezTo>
                      <a:pt x="833632" y="1573721"/>
                      <a:pt x="929453" y="1548479"/>
                      <a:pt x="1023560" y="1517809"/>
                    </a:cubicBezTo>
                    <a:cubicBezTo>
                      <a:pt x="1144337" y="1478471"/>
                      <a:pt x="1262924" y="1432846"/>
                      <a:pt x="1384082" y="1394841"/>
                    </a:cubicBezTo>
                    <a:cubicBezTo>
                      <a:pt x="1542959" y="1345025"/>
                      <a:pt x="1707074" y="1305497"/>
                      <a:pt x="1872619" y="1318355"/>
                    </a:cubicBezTo>
                    <a:cubicBezTo>
                      <a:pt x="1972536" y="1326071"/>
                      <a:pt x="2070072" y="1353312"/>
                      <a:pt x="2169989" y="1359884"/>
                    </a:cubicBezTo>
                    <a:cubicBezTo>
                      <a:pt x="2223615" y="1363409"/>
                      <a:pt x="2277431" y="1359503"/>
                      <a:pt x="2331152" y="1359884"/>
                    </a:cubicBezTo>
                    <a:cubicBezTo>
                      <a:pt x="2388112" y="1360265"/>
                      <a:pt x="2445738" y="1366076"/>
                      <a:pt x="2500602" y="1351598"/>
                    </a:cubicBezTo>
                    <a:cubicBezTo>
                      <a:pt x="2522986" y="1345692"/>
                      <a:pt x="2544322" y="1335691"/>
                      <a:pt x="2557085" y="1316641"/>
                    </a:cubicBezTo>
                    <a:cubicBezTo>
                      <a:pt x="2581850" y="1279874"/>
                      <a:pt x="2559562" y="1233202"/>
                      <a:pt x="2533844" y="1195292"/>
                    </a:cubicBezTo>
                    <a:cubicBezTo>
                      <a:pt x="2478790" y="1114330"/>
                      <a:pt x="2394208" y="1060990"/>
                      <a:pt x="2312864" y="1005745"/>
                    </a:cubicBezTo>
                    <a:cubicBezTo>
                      <a:pt x="2199326" y="928688"/>
                      <a:pt x="2089027" y="847058"/>
                      <a:pt x="1980537" y="763048"/>
                    </a:cubicBezTo>
                    <a:cubicBezTo>
                      <a:pt x="1888811" y="691991"/>
                      <a:pt x="1796514" y="621697"/>
                      <a:pt x="1706408" y="548640"/>
                    </a:cubicBezTo>
                    <a:cubicBezTo>
                      <a:pt x="1554865" y="425672"/>
                      <a:pt x="1572105" y="453866"/>
                      <a:pt x="1422372" y="328803"/>
                    </a:cubicBezTo>
                    <a:cubicBezTo>
                      <a:pt x="1381224" y="294418"/>
                      <a:pt x="1009749" y="21146"/>
                      <a:pt x="960695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2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5" name="Freeform: Shape 64">
                <a:extLst>
                  <a:ext uri="{FF2B5EF4-FFF2-40B4-BE49-F238E27FC236}">
                    <a16:creationId xmlns:a16="http://schemas.microsoft.com/office/drawing/2014/main" id="{7C04F5C9-F7C6-4B5D-AA5A-252D9DDBAB8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327427" y="1016602"/>
                <a:ext cx="1676495" cy="1223010"/>
              </a:xfrm>
              <a:custGeom>
                <a:avLst/>
                <a:gdLst>
                  <a:gd name="connsiteX0" fmla="*/ 1676495 w 1676495"/>
                  <a:gd name="connsiteY0" fmla="*/ 1223010 h 1223010"/>
                  <a:gd name="connsiteX1" fmla="*/ 1421702 w 1676495"/>
                  <a:gd name="connsiteY1" fmla="*/ 1000697 h 1223010"/>
                  <a:gd name="connsiteX2" fmla="*/ 1024604 w 1676495"/>
                  <a:gd name="connsiteY2" fmla="*/ 744665 h 1223010"/>
                  <a:gd name="connsiteX3" fmla="*/ 444722 w 1676495"/>
                  <a:gd name="connsiteY3" fmla="*/ 345758 h 1223010"/>
                  <a:gd name="connsiteX4" fmla="*/ 0 w 1676495"/>
                  <a:gd name="connsiteY4" fmla="*/ 0 h 12230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76495" h="1223010">
                    <a:moveTo>
                      <a:pt x="1676495" y="1223010"/>
                    </a:moveTo>
                    <a:cubicBezTo>
                      <a:pt x="1603724" y="1136428"/>
                      <a:pt x="1514094" y="1066229"/>
                      <a:pt x="1421702" y="1000697"/>
                    </a:cubicBezTo>
                    <a:cubicBezTo>
                      <a:pt x="1293209" y="909638"/>
                      <a:pt x="1158526" y="827627"/>
                      <a:pt x="1024604" y="744665"/>
                    </a:cubicBezTo>
                    <a:cubicBezTo>
                      <a:pt x="824770" y="620935"/>
                      <a:pt x="623792" y="497681"/>
                      <a:pt x="444722" y="345758"/>
                    </a:cubicBezTo>
                    <a:cubicBezTo>
                      <a:pt x="330517" y="248888"/>
                      <a:pt x="135731" y="61722"/>
                      <a:pt x="0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2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6" name="Freeform: Shape 65">
                <a:extLst>
                  <a:ext uri="{FF2B5EF4-FFF2-40B4-BE49-F238E27FC236}">
                    <a16:creationId xmlns:a16="http://schemas.microsoft.com/office/drawing/2014/main" id="{7337B922-7D88-47CA-A9FD-0841B3735ED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031727" y="1004887"/>
                <a:ext cx="3028800" cy="2065359"/>
              </a:xfrm>
              <a:custGeom>
                <a:avLst/>
                <a:gdLst>
                  <a:gd name="connsiteX0" fmla="*/ 525127 w 3028800"/>
                  <a:gd name="connsiteY0" fmla="*/ 0 h 2065359"/>
                  <a:gd name="connsiteX1" fmla="*/ 256141 w 3028800"/>
                  <a:gd name="connsiteY1" fmla="*/ 229648 h 2065359"/>
                  <a:gd name="connsiteX2" fmla="*/ 115552 w 3028800"/>
                  <a:gd name="connsiteY2" fmla="*/ 438531 h 2065359"/>
                  <a:gd name="connsiteX3" fmla="*/ 29446 w 3028800"/>
                  <a:gd name="connsiteY3" fmla="*/ 723424 h 2065359"/>
                  <a:gd name="connsiteX4" fmla="*/ 776 w 3028800"/>
                  <a:gd name="connsiteY4" fmla="*/ 1034606 h 2065359"/>
                  <a:gd name="connsiteX5" fmla="*/ 48592 w 3028800"/>
                  <a:gd name="connsiteY5" fmla="*/ 1288352 h 2065359"/>
                  <a:gd name="connsiteX6" fmla="*/ 146699 w 3028800"/>
                  <a:gd name="connsiteY6" fmla="*/ 1496568 h 2065359"/>
                  <a:gd name="connsiteX7" fmla="*/ 254332 w 3028800"/>
                  <a:gd name="connsiteY7" fmla="*/ 1721549 h 2065359"/>
                  <a:gd name="connsiteX8" fmla="*/ 338056 w 3028800"/>
                  <a:gd name="connsiteY8" fmla="*/ 1905857 h 2065359"/>
                  <a:gd name="connsiteX9" fmla="*/ 407398 w 3028800"/>
                  <a:gd name="connsiteY9" fmla="*/ 2008823 h 2065359"/>
                  <a:gd name="connsiteX10" fmla="*/ 476740 w 3028800"/>
                  <a:gd name="connsiteY10" fmla="*/ 2059114 h 2065359"/>
                  <a:gd name="connsiteX11" fmla="*/ 596374 w 3028800"/>
                  <a:gd name="connsiteY11" fmla="*/ 2047113 h 2065359"/>
                  <a:gd name="connsiteX12" fmla="*/ 804496 w 3028800"/>
                  <a:gd name="connsiteY12" fmla="*/ 1903476 h 2065359"/>
                  <a:gd name="connsiteX13" fmla="*/ 1084435 w 3028800"/>
                  <a:gd name="connsiteY13" fmla="*/ 1721549 h 2065359"/>
                  <a:gd name="connsiteX14" fmla="*/ 1369138 w 3028800"/>
                  <a:gd name="connsiteY14" fmla="*/ 1611439 h 2065359"/>
                  <a:gd name="connsiteX15" fmla="*/ 1603643 w 3028800"/>
                  <a:gd name="connsiteY15" fmla="*/ 1554004 h 2065359"/>
                  <a:gd name="connsiteX16" fmla="*/ 1897966 w 3028800"/>
                  <a:gd name="connsiteY16" fmla="*/ 1498949 h 2065359"/>
                  <a:gd name="connsiteX17" fmla="*/ 2146759 w 3028800"/>
                  <a:gd name="connsiteY17" fmla="*/ 1513332 h 2065359"/>
                  <a:gd name="connsiteX18" fmla="*/ 2292682 w 3028800"/>
                  <a:gd name="connsiteY18" fmla="*/ 1537240 h 2065359"/>
                  <a:gd name="connsiteX19" fmla="*/ 2584623 w 3028800"/>
                  <a:gd name="connsiteY19" fmla="*/ 1594676 h 2065359"/>
                  <a:gd name="connsiteX20" fmla="*/ 2795126 w 3028800"/>
                  <a:gd name="connsiteY20" fmla="*/ 1620964 h 2065359"/>
                  <a:gd name="connsiteX21" fmla="*/ 2972005 w 3028800"/>
                  <a:gd name="connsiteY21" fmla="*/ 1234631 h 20653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3028800" h="2065359">
                    <a:moveTo>
                      <a:pt x="525127" y="0"/>
                    </a:moveTo>
                    <a:cubicBezTo>
                      <a:pt x="525127" y="0"/>
                      <a:pt x="307386" y="172212"/>
                      <a:pt x="256141" y="229648"/>
                    </a:cubicBezTo>
                    <a:cubicBezTo>
                      <a:pt x="199944" y="292608"/>
                      <a:pt x="151843" y="362331"/>
                      <a:pt x="115552" y="438531"/>
                    </a:cubicBezTo>
                    <a:cubicBezTo>
                      <a:pt x="72785" y="528447"/>
                      <a:pt x="48115" y="625507"/>
                      <a:pt x="29446" y="723424"/>
                    </a:cubicBezTo>
                    <a:cubicBezTo>
                      <a:pt x="9825" y="826103"/>
                      <a:pt x="-3415" y="930212"/>
                      <a:pt x="776" y="1034606"/>
                    </a:cubicBezTo>
                    <a:cubicBezTo>
                      <a:pt x="4205" y="1121093"/>
                      <a:pt x="19159" y="1206913"/>
                      <a:pt x="48592" y="1288352"/>
                    </a:cubicBezTo>
                    <a:cubicBezTo>
                      <a:pt x="74785" y="1360551"/>
                      <a:pt x="111457" y="1428274"/>
                      <a:pt x="146699" y="1496568"/>
                    </a:cubicBezTo>
                    <a:cubicBezTo>
                      <a:pt x="184894" y="1570482"/>
                      <a:pt x="221185" y="1645349"/>
                      <a:pt x="254332" y="1721549"/>
                    </a:cubicBezTo>
                    <a:cubicBezTo>
                      <a:pt x="281287" y="1783461"/>
                      <a:pt x="306433" y="1846231"/>
                      <a:pt x="338056" y="1905857"/>
                    </a:cubicBezTo>
                    <a:cubicBezTo>
                      <a:pt x="357583" y="1942529"/>
                      <a:pt x="379776" y="1977866"/>
                      <a:pt x="407398" y="2008823"/>
                    </a:cubicBezTo>
                    <a:cubicBezTo>
                      <a:pt x="426829" y="2030539"/>
                      <a:pt x="449308" y="2049780"/>
                      <a:pt x="476740" y="2059114"/>
                    </a:cubicBezTo>
                    <a:cubicBezTo>
                      <a:pt x="515793" y="2072354"/>
                      <a:pt x="557893" y="2062734"/>
                      <a:pt x="596374" y="2047113"/>
                    </a:cubicBezTo>
                    <a:cubicBezTo>
                      <a:pt x="674860" y="2015300"/>
                      <a:pt x="738106" y="1956530"/>
                      <a:pt x="804496" y="1903476"/>
                    </a:cubicBezTo>
                    <a:cubicBezTo>
                      <a:pt x="891649" y="1833848"/>
                      <a:pt x="984804" y="1771841"/>
                      <a:pt x="1084435" y="1721549"/>
                    </a:cubicBezTo>
                    <a:cubicBezTo>
                      <a:pt x="1175494" y="1675638"/>
                      <a:pt x="1271030" y="1639348"/>
                      <a:pt x="1369138" y="1611439"/>
                    </a:cubicBezTo>
                    <a:cubicBezTo>
                      <a:pt x="1446576" y="1589437"/>
                      <a:pt x="1525252" y="1572387"/>
                      <a:pt x="1603643" y="1554004"/>
                    </a:cubicBezTo>
                    <a:cubicBezTo>
                      <a:pt x="1700989" y="1531049"/>
                      <a:pt x="1798144" y="1505141"/>
                      <a:pt x="1897966" y="1498949"/>
                    </a:cubicBezTo>
                    <a:cubicBezTo>
                      <a:pt x="1981119" y="1493711"/>
                      <a:pt x="2064272" y="1501521"/>
                      <a:pt x="2146759" y="1513332"/>
                    </a:cubicBezTo>
                    <a:cubicBezTo>
                      <a:pt x="2195527" y="1520285"/>
                      <a:pt x="2244200" y="1528382"/>
                      <a:pt x="2292682" y="1537240"/>
                    </a:cubicBezTo>
                    <a:cubicBezTo>
                      <a:pt x="2390218" y="1555147"/>
                      <a:pt x="2487563" y="1574102"/>
                      <a:pt x="2584623" y="1594676"/>
                    </a:cubicBezTo>
                    <a:cubicBezTo>
                      <a:pt x="2654251" y="1609439"/>
                      <a:pt x="2724260" y="1624393"/>
                      <a:pt x="2795126" y="1620964"/>
                    </a:cubicBezTo>
                    <a:cubicBezTo>
                      <a:pt x="2859991" y="1617821"/>
                      <a:pt x="3149551" y="1625918"/>
                      <a:pt x="2972005" y="1234631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2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3099EA02-8097-44CE-ABA3-D27A4AA008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32354" y="1198466"/>
              <a:ext cx="1161937" cy="1049976"/>
            </a:xfrm>
            <a:custGeom>
              <a:avLst/>
              <a:gdLst>
                <a:gd name="connsiteX0" fmla="*/ 279459 w 1161937"/>
                <a:gd name="connsiteY0" fmla="*/ 64453 h 1049976"/>
                <a:gd name="connsiteX1" fmla="*/ 99437 w 1161937"/>
                <a:gd name="connsiteY1" fmla="*/ 232093 h 1049976"/>
                <a:gd name="connsiteX2" fmla="*/ 2472 w 1161937"/>
                <a:gd name="connsiteY2" fmla="*/ 507746 h 1049976"/>
                <a:gd name="connsiteX3" fmla="*/ 17712 w 1161937"/>
                <a:gd name="connsiteY3" fmla="*/ 734917 h 1049976"/>
                <a:gd name="connsiteX4" fmla="*/ 85530 w 1161937"/>
                <a:gd name="connsiteY4" fmla="*/ 905320 h 1049976"/>
                <a:gd name="connsiteX5" fmla="*/ 388806 w 1161937"/>
                <a:gd name="connsiteY5" fmla="*/ 1048004 h 1049976"/>
                <a:gd name="connsiteX6" fmla="*/ 755709 w 1161937"/>
                <a:gd name="connsiteY6" fmla="*/ 984282 h 1049976"/>
                <a:gd name="connsiteX7" fmla="*/ 984214 w 1161937"/>
                <a:gd name="connsiteY7" fmla="*/ 856837 h 1049976"/>
                <a:gd name="connsiteX8" fmla="*/ 1144806 w 1161937"/>
                <a:gd name="connsiteY8" fmla="*/ 651859 h 1049976"/>
                <a:gd name="connsiteX9" fmla="*/ 1144806 w 1161937"/>
                <a:gd name="connsiteY9" fmla="*/ 435737 h 1049976"/>
                <a:gd name="connsiteX10" fmla="*/ 894203 w 1161937"/>
                <a:gd name="connsiteY10" fmla="*/ 110173 h 1049976"/>
                <a:gd name="connsiteX11" fmla="*/ 645219 w 1161937"/>
                <a:gd name="connsiteY11" fmla="*/ 11494 h 1049976"/>
                <a:gd name="connsiteX12" fmla="*/ 469102 w 1161937"/>
                <a:gd name="connsiteY12" fmla="*/ 3207 h 1049976"/>
                <a:gd name="connsiteX13" fmla="*/ 279459 w 1161937"/>
                <a:gd name="connsiteY13" fmla="*/ 64453 h 10499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161937" h="1049976">
                  <a:moveTo>
                    <a:pt x="279459" y="64453"/>
                  </a:moveTo>
                  <a:cubicBezTo>
                    <a:pt x="206784" y="104934"/>
                    <a:pt x="145538" y="162751"/>
                    <a:pt x="99437" y="232093"/>
                  </a:cubicBezTo>
                  <a:cubicBezTo>
                    <a:pt x="44763" y="314389"/>
                    <a:pt x="10759" y="409258"/>
                    <a:pt x="2472" y="507746"/>
                  </a:cubicBezTo>
                  <a:cubicBezTo>
                    <a:pt x="-3909" y="583660"/>
                    <a:pt x="2377" y="660146"/>
                    <a:pt x="17712" y="734917"/>
                  </a:cubicBezTo>
                  <a:cubicBezTo>
                    <a:pt x="30190" y="795782"/>
                    <a:pt x="48002" y="855980"/>
                    <a:pt x="85530" y="905320"/>
                  </a:cubicBezTo>
                  <a:cubicBezTo>
                    <a:pt x="155730" y="997617"/>
                    <a:pt x="272030" y="1038955"/>
                    <a:pt x="388806" y="1048004"/>
                  </a:cubicBezTo>
                  <a:cubicBezTo>
                    <a:pt x="514251" y="1057720"/>
                    <a:pt x="638361" y="1030764"/>
                    <a:pt x="755709" y="984282"/>
                  </a:cubicBezTo>
                  <a:cubicBezTo>
                    <a:pt x="837339" y="951992"/>
                    <a:pt x="915444" y="911320"/>
                    <a:pt x="984214" y="856837"/>
                  </a:cubicBezTo>
                  <a:cubicBezTo>
                    <a:pt x="1053556" y="801878"/>
                    <a:pt x="1115659" y="735013"/>
                    <a:pt x="1144806" y="651859"/>
                  </a:cubicBezTo>
                  <a:cubicBezTo>
                    <a:pt x="1169285" y="581946"/>
                    <a:pt x="1165951" y="506984"/>
                    <a:pt x="1144806" y="435737"/>
                  </a:cubicBezTo>
                  <a:cubicBezTo>
                    <a:pt x="1104801" y="300673"/>
                    <a:pt x="1011837" y="187801"/>
                    <a:pt x="894203" y="110173"/>
                  </a:cubicBezTo>
                  <a:cubicBezTo>
                    <a:pt x="818860" y="60547"/>
                    <a:pt x="733897" y="28258"/>
                    <a:pt x="645219" y="11494"/>
                  </a:cubicBezTo>
                  <a:cubicBezTo>
                    <a:pt x="587117" y="540"/>
                    <a:pt x="527776" y="-3365"/>
                    <a:pt x="469102" y="3207"/>
                  </a:cubicBezTo>
                  <a:cubicBezTo>
                    <a:pt x="402522" y="10636"/>
                    <a:pt x="337943" y="31782"/>
                    <a:pt x="279459" y="64453"/>
                  </a:cubicBezTo>
                  <a:close/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77B9352D-F916-42DA-A39C-C6F0C72BB0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50030" y="1304029"/>
              <a:ext cx="846327" cy="774726"/>
            </a:xfrm>
            <a:custGeom>
              <a:avLst/>
              <a:gdLst>
                <a:gd name="connsiteX0" fmla="*/ 223506 w 846327"/>
                <a:gd name="connsiteY0" fmla="*/ 47187 h 774726"/>
                <a:gd name="connsiteX1" fmla="*/ 29100 w 846327"/>
                <a:gd name="connsiteY1" fmla="*/ 283216 h 774726"/>
                <a:gd name="connsiteX2" fmla="*/ 29100 w 846327"/>
                <a:gd name="connsiteY2" fmla="*/ 589064 h 774726"/>
                <a:gd name="connsiteX3" fmla="*/ 155402 w 846327"/>
                <a:gd name="connsiteY3" fmla="*/ 735368 h 774726"/>
                <a:gd name="connsiteX4" fmla="*/ 402957 w 846327"/>
                <a:gd name="connsiteY4" fmla="*/ 770325 h 774726"/>
                <a:gd name="connsiteX5" fmla="*/ 638891 w 846327"/>
                <a:gd name="connsiteY5" fmla="*/ 698887 h 774726"/>
                <a:gd name="connsiteX6" fmla="*/ 818342 w 846327"/>
                <a:gd name="connsiteY6" fmla="*/ 519341 h 774726"/>
                <a:gd name="connsiteX7" fmla="*/ 844917 w 846327"/>
                <a:gd name="connsiteY7" fmla="*/ 356463 h 774726"/>
                <a:gd name="connsiteX8" fmla="*/ 675467 w 846327"/>
                <a:gd name="connsiteY8" fmla="*/ 70523 h 774726"/>
                <a:gd name="connsiteX9" fmla="*/ 343140 w 846327"/>
                <a:gd name="connsiteY9" fmla="*/ 7372 h 774726"/>
                <a:gd name="connsiteX10" fmla="*/ 223506 w 846327"/>
                <a:gd name="connsiteY10" fmla="*/ 47187 h 7747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46327" h="774726">
                  <a:moveTo>
                    <a:pt x="223506" y="47187"/>
                  </a:moveTo>
                  <a:cubicBezTo>
                    <a:pt x="131304" y="97288"/>
                    <a:pt x="65391" y="184537"/>
                    <a:pt x="29100" y="283216"/>
                  </a:cubicBezTo>
                  <a:cubicBezTo>
                    <a:pt x="-7380" y="382467"/>
                    <a:pt x="-11952" y="491909"/>
                    <a:pt x="29100" y="589064"/>
                  </a:cubicBezTo>
                  <a:cubicBezTo>
                    <a:pt x="54913" y="650214"/>
                    <a:pt x="97585" y="703078"/>
                    <a:pt x="155402" y="735368"/>
                  </a:cubicBezTo>
                  <a:cubicBezTo>
                    <a:pt x="229697" y="776802"/>
                    <a:pt x="317898" y="779659"/>
                    <a:pt x="402957" y="770325"/>
                  </a:cubicBezTo>
                  <a:cubicBezTo>
                    <a:pt x="485538" y="761181"/>
                    <a:pt x="566120" y="738987"/>
                    <a:pt x="638891" y="698887"/>
                  </a:cubicBezTo>
                  <a:cubicBezTo>
                    <a:pt x="714900" y="656977"/>
                    <a:pt x="781956" y="597827"/>
                    <a:pt x="818342" y="519341"/>
                  </a:cubicBezTo>
                  <a:cubicBezTo>
                    <a:pt x="841964" y="468477"/>
                    <a:pt x="849870" y="412280"/>
                    <a:pt x="844917" y="356463"/>
                  </a:cubicBezTo>
                  <a:cubicBezTo>
                    <a:pt x="834630" y="240449"/>
                    <a:pt x="771955" y="135293"/>
                    <a:pt x="675467" y="70523"/>
                  </a:cubicBezTo>
                  <a:cubicBezTo>
                    <a:pt x="578788" y="5658"/>
                    <a:pt x="458392" y="-11868"/>
                    <a:pt x="343140" y="7372"/>
                  </a:cubicBezTo>
                  <a:cubicBezTo>
                    <a:pt x="301325" y="14325"/>
                    <a:pt x="260748" y="26994"/>
                    <a:pt x="223506" y="47187"/>
                  </a:cubicBezTo>
                  <a:close/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BBECF786-5D3B-4D7B-941E-FE96E64787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606972" y="1445833"/>
              <a:ext cx="477596" cy="447528"/>
            </a:xfrm>
            <a:custGeom>
              <a:avLst/>
              <a:gdLst>
                <a:gd name="connsiteX0" fmla="*/ 88185 w 477596"/>
                <a:gd name="connsiteY0" fmla="*/ 75022 h 447528"/>
                <a:gd name="connsiteX1" fmla="*/ 79 w 477596"/>
                <a:gd name="connsiteY1" fmla="*/ 236280 h 447528"/>
                <a:gd name="connsiteX2" fmla="*/ 69897 w 477596"/>
                <a:gd name="connsiteY2" fmla="*/ 370964 h 447528"/>
                <a:gd name="connsiteX3" fmla="*/ 172958 w 477596"/>
                <a:gd name="connsiteY3" fmla="*/ 429162 h 447528"/>
                <a:gd name="connsiteX4" fmla="*/ 309165 w 477596"/>
                <a:gd name="connsiteY4" fmla="*/ 440782 h 447528"/>
                <a:gd name="connsiteX5" fmla="*/ 432990 w 477596"/>
                <a:gd name="connsiteY5" fmla="*/ 316957 h 447528"/>
                <a:gd name="connsiteX6" fmla="*/ 476996 w 477596"/>
                <a:gd name="connsiteY6" fmla="*/ 164843 h 447528"/>
                <a:gd name="connsiteX7" fmla="*/ 383937 w 477596"/>
                <a:gd name="connsiteY7" fmla="*/ 26826 h 447528"/>
                <a:gd name="connsiteX8" fmla="*/ 88185 w 477596"/>
                <a:gd name="connsiteY8" fmla="*/ 75022 h 447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7596" h="447528">
                  <a:moveTo>
                    <a:pt x="88185" y="75022"/>
                  </a:moveTo>
                  <a:cubicBezTo>
                    <a:pt x="37798" y="116361"/>
                    <a:pt x="-2016" y="171796"/>
                    <a:pt x="79" y="236280"/>
                  </a:cubicBezTo>
                  <a:cubicBezTo>
                    <a:pt x="1794" y="288763"/>
                    <a:pt x="30178" y="336103"/>
                    <a:pt x="69897" y="370964"/>
                  </a:cubicBezTo>
                  <a:cubicBezTo>
                    <a:pt x="99806" y="397253"/>
                    <a:pt x="135429" y="415636"/>
                    <a:pt x="172958" y="429162"/>
                  </a:cubicBezTo>
                  <a:cubicBezTo>
                    <a:pt x="217249" y="445068"/>
                    <a:pt x="264588" y="454784"/>
                    <a:pt x="309165" y="440782"/>
                  </a:cubicBezTo>
                  <a:cubicBezTo>
                    <a:pt x="366696" y="422780"/>
                    <a:pt x="403272" y="370297"/>
                    <a:pt x="432990" y="316957"/>
                  </a:cubicBezTo>
                  <a:cubicBezTo>
                    <a:pt x="459375" y="269618"/>
                    <a:pt x="481568" y="218469"/>
                    <a:pt x="476996" y="164843"/>
                  </a:cubicBezTo>
                  <a:cubicBezTo>
                    <a:pt x="472043" y="106169"/>
                    <a:pt x="435276" y="55972"/>
                    <a:pt x="383937" y="26826"/>
                  </a:cubicBezTo>
                  <a:cubicBezTo>
                    <a:pt x="289734" y="-26705"/>
                    <a:pt x="173244" y="5299"/>
                    <a:pt x="88185" y="75022"/>
                  </a:cubicBezTo>
                  <a:close/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FF19012F-4A59-4866-B2D1-60B1A896B6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74816" y="1004887"/>
              <a:ext cx="2861881" cy="1271168"/>
            </a:xfrm>
            <a:custGeom>
              <a:avLst/>
              <a:gdLst>
                <a:gd name="connsiteX0" fmla="*/ 0 w 2861881"/>
                <a:gd name="connsiteY0" fmla="*/ 0 h 1271168"/>
                <a:gd name="connsiteX1" fmla="*/ 176879 w 2861881"/>
                <a:gd name="connsiteY1" fmla="*/ 115157 h 1271168"/>
                <a:gd name="connsiteX2" fmla="*/ 400812 w 2861881"/>
                <a:gd name="connsiteY2" fmla="*/ 277178 h 1271168"/>
                <a:gd name="connsiteX3" fmla="*/ 652367 w 2861881"/>
                <a:gd name="connsiteY3" fmla="*/ 421958 h 1271168"/>
                <a:gd name="connsiteX4" fmla="*/ 1110615 w 2861881"/>
                <a:gd name="connsiteY4" fmla="*/ 690848 h 1271168"/>
                <a:gd name="connsiteX5" fmla="*/ 1410843 w 2861881"/>
                <a:gd name="connsiteY5" fmla="*/ 830580 h 1271168"/>
                <a:gd name="connsiteX6" fmla="*/ 1585341 w 2861881"/>
                <a:gd name="connsiteY6" fmla="*/ 917067 h 1271168"/>
                <a:gd name="connsiteX7" fmla="*/ 1896047 w 2861881"/>
                <a:gd name="connsiteY7" fmla="*/ 1114901 h 1271168"/>
                <a:gd name="connsiteX8" fmla="*/ 2042255 w 2861881"/>
                <a:gd name="connsiteY8" fmla="*/ 1204627 h 1271168"/>
                <a:gd name="connsiteX9" fmla="*/ 2276570 w 2861881"/>
                <a:gd name="connsiteY9" fmla="*/ 1271111 h 1271168"/>
                <a:gd name="connsiteX10" fmla="*/ 2568988 w 2861881"/>
                <a:gd name="connsiteY10" fmla="*/ 1128141 h 1271168"/>
                <a:gd name="connsiteX11" fmla="*/ 2726817 w 2861881"/>
                <a:gd name="connsiteY11" fmla="*/ 882110 h 1271168"/>
                <a:gd name="connsiteX12" fmla="*/ 2861882 w 2861881"/>
                <a:gd name="connsiteY12" fmla="*/ 574929 h 1271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61881" h="1271168">
                  <a:moveTo>
                    <a:pt x="0" y="0"/>
                  </a:moveTo>
                  <a:cubicBezTo>
                    <a:pt x="0" y="0"/>
                    <a:pt x="110680" y="67151"/>
                    <a:pt x="176879" y="115157"/>
                  </a:cubicBezTo>
                  <a:cubicBezTo>
                    <a:pt x="251555" y="169259"/>
                    <a:pt x="323564" y="226981"/>
                    <a:pt x="400812" y="277178"/>
                  </a:cubicBezTo>
                  <a:cubicBezTo>
                    <a:pt x="481965" y="329946"/>
                    <a:pt x="568166" y="374142"/>
                    <a:pt x="652367" y="421958"/>
                  </a:cubicBezTo>
                  <a:cubicBezTo>
                    <a:pt x="806387" y="509492"/>
                    <a:pt x="953167" y="609695"/>
                    <a:pt x="1110615" y="690848"/>
                  </a:cubicBezTo>
                  <a:cubicBezTo>
                    <a:pt x="1208723" y="741426"/>
                    <a:pt x="1310449" y="784670"/>
                    <a:pt x="1410843" y="830580"/>
                  </a:cubicBezTo>
                  <a:cubicBezTo>
                    <a:pt x="1469898" y="857631"/>
                    <a:pt x="1528477" y="885635"/>
                    <a:pt x="1585341" y="917067"/>
                  </a:cubicBezTo>
                  <a:cubicBezTo>
                    <a:pt x="1692878" y="976408"/>
                    <a:pt x="1794034" y="1046417"/>
                    <a:pt x="1896047" y="1114901"/>
                  </a:cubicBezTo>
                  <a:cubicBezTo>
                    <a:pt x="1943576" y="1146810"/>
                    <a:pt x="1991773" y="1177671"/>
                    <a:pt x="2042255" y="1204627"/>
                  </a:cubicBezTo>
                  <a:cubicBezTo>
                    <a:pt x="2115217" y="1243679"/>
                    <a:pt x="2194179" y="1272635"/>
                    <a:pt x="2276570" y="1271111"/>
                  </a:cubicBezTo>
                  <a:cubicBezTo>
                    <a:pt x="2388870" y="1269111"/>
                    <a:pt x="2490597" y="1209485"/>
                    <a:pt x="2568988" y="1128141"/>
                  </a:cubicBezTo>
                  <a:cubicBezTo>
                    <a:pt x="2637092" y="1057561"/>
                    <a:pt x="2686622" y="971836"/>
                    <a:pt x="2726817" y="882110"/>
                  </a:cubicBezTo>
                  <a:cubicBezTo>
                    <a:pt x="2772632" y="779907"/>
                    <a:pt x="2807208" y="672560"/>
                    <a:pt x="2861882" y="574929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FA9DE6B4-5329-41C6-9FB0-2E88732A10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85128" y="1004887"/>
              <a:ext cx="2636234" cy="919096"/>
            </a:xfrm>
            <a:custGeom>
              <a:avLst/>
              <a:gdLst>
                <a:gd name="connsiteX0" fmla="*/ 0 w 2636234"/>
                <a:gd name="connsiteY0" fmla="*/ 0 h 919096"/>
                <a:gd name="connsiteX1" fmla="*/ 417862 w 2636234"/>
                <a:gd name="connsiteY1" fmla="*/ 274415 h 919096"/>
                <a:gd name="connsiteX2" fmla="*/ 980218 w 2636234"/>
                <a:gd name="connsiteY2" fmla="*/ 607981 h 919096"/>
                <a:gd name="connsiteX3" fmla="*/ 1473137 w 2636234"/>
                <a:gd name="connsiteY3" fmla="*/ 792290 h 919096"/>
                <a:gd name="connsiteX4" fmla="*/ 1827276 w 2636234"/>
                <a:gd name="connsiteY4" fmla="*/ 914400 h 919096"/>
                <a:gd name="connsiteX5" fmla="*/ 2119218 w 2636234"/>
                <a:gd name="connsiteY5" fmla="*/ 847344 h 919096"/>
                <a:gd name="connsiteX6" fmla="*/ 2269998 w 2636234"/>
                <a:gd name="connsiteY6" fmla="*/ 610362 h 919096"/>
                <a:gd name="connsiteX7" fmla="*/ 2413540 w 2636234"/>
                <a:gd name="connsiteY7" fmla="*/ 361379 h 919096"/>
                <a:gd name="connsiteX8" fmla="*/ 2636235 w 2636234"/>
                <a:gd name="connsiteY8" fmla="*/ 66961 h 919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636234" h="919096">
                  <a:moveTo>
                    <a:pt x="0" y="0"/>
                  </a:moveTo>
                  <a:cubicBezTo>
                    <a:pt x="0" y="0"/>
                    <a:pt x="243745" y="162020"/>
                    <a:pt x="417862" y="274415"/>
                  </a:cubicBezTo>
                  <a:cubicBezTo>
                    <a:pt x="601409" y="392906"/>
                    <a:pt x="781145" y="518732"/>
                    <a:pt x="980218" y="607981"/>
                  </a:cubicBezTo>
                  <a:cubicBezTo>
                    <a:pt x="1140333" y="679799"/>
                    <a:pt x="1310545" y="726091"/>
                    <a:pt x="1473137" y="792290"/>
                  </a:cubicBezTo>
                  <a:cubicBezTo>
                    <a:pt x="1589532" y="839724"/>
                    <a:pt x="1702975" y="897922"/>
                    <a:pt x="1827276" y="914400"/>
                  </a:cubicBezTo>
                  <a:cubicBezTo>
                    <a:pt x="1930813" y="928116"/>
                    <a:pt x="2039208" y="913543"/>
                    <a:pt x="2119218" y="847344"/>
                  </a:cubicBezTo>
                  <a:cubicBezTo>
                    <a:pt x="2192084" y="786956"/>
                    <a:pt x="2228184" y="696087"/>
                    <a:pt x="2269998" y="610362"/>
                  </a:cubicBezTo>
                  <a:cubicBezTo>
                    <a:pt x="2312003" y="524161"/>
                    <a:pt x="2362867" y="442722"/>
                    <a:pt x="2413540" y="361379"/>
                  </a:cubicBezTo>
                  <a:cubicBezTo>
                    <a:pt x="2485835" y="245459"/>
                    <a:pt x="2514886" y="126873"/>
                    <a:pt x="2636235" y="66961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D5B645CC-35E5-4026-A374-3213D01731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7625" y="1004887"/>
              <a:ext cx="2292381" cy="625711"/>
            </a:xfrm>
            <a:custGeom>
              <a:avLst/>
              <a:gdLst>
                <a:gd name="connsiteX0" fmla="*/ 0 w 2292381"/>
                <a:gd name="connsiteY0" fmla="*/ 0 h 625711"/>
                <a:gd name="connsiteX1" fmla="*/ 272415 w 2292381"/>
                <a:gd name="connsiteY1" fmla="*/ 181070 h 625711"/>
                <a:gd name="connsiteX2" fmla="*/ 651415 w 2292381"/>
                <a:gd name="connsiteY2" fmla="*/ 385000 h 625711"/>
                <a:gd name="connsiteX3" fmla="*/ 915543 w 2292381"/>
                <a:gd name="connsiteY3" fmla="*/ 514255 h 625711"/>
                <a:gd name="connsiteX4" fmla="*/ 1277302 w 2292381"/>
                <a:gd name="connsiteY4" fmla="*/ 606171 h 625711"/>
                <a:gd name="connsiteX5" fmla="*/ 1618964 w 2292381"/>
                <a:gd name="connsiteY5" fmla="*/ 606171 h 625711"/>
                <a:gd name="connsiteX6" fmla="*/ 1817084 w 2292381"/>
                <a:gd name="connsiteY6" fmla="*/ 485489 h 625711"/>
                <a:gd name="connsiteX7" fmla="*/ 1963483 w 2292381"/>
                <a:gd name="connsiteY7" fmla="*/ 313182 h 625711"/>
                <a:gd name="connsiteX8" fmla="*/ 2102739 w 2292381"/>
                <a:gd name="connsiteY8" fmla="*/ 173831 h 625711"/>
                <a:gd name="connsiteX9" fmla="*/ 2292382 w 2292381"/>
                <a:gd name="connsiteY9" fmla="*/ 0 h 6257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92381" h="625711">
                  <a:moveTo>
                    <a:pt x="0" y="0"/>
                  </a:moveTo>
                  <a:cubicBezTo>
                    <a:pt x="0" y="0"/>
                    <a:pt x="152019" y="110776"/>
                    <a:pt x="272415" y="181070"/>
                  </a:cubicBezTo>
                  <a:cubicBezTo>
                    <a:pt x="396335" y="253460"/>
                    <a:pt x="524351" y="318325"/>
                    <a:pt x="651415" y="385000"/>
                  </a:cubicBezTo>
                  <a:cubicBezTo>
                    <a:pt x="738283" y="430625"/>
                    <a:pt x="824198" y="478536"/>
                    <a:pt x="915543" y="514255"/>
                  </a:cubicBezTo>
                  <a:cubicBezTo>
                    <a:pt x="1031748" y="559689"/>
                    <a:pt x="1154049" y="585788"/>
                    <a:pt x="1277302" y="606171"/>
                  </a:cubicBezTo>
                  <a:cubicBezTo>
                    <a:pt x="1391602" y="625031"/>
                    <a:pt x="1508379" y="638556"/>
                    <a:pt x="1618964" y="606171"/>
                  </a:cubicBezTo>
                  <a:cubicBezTo>
                    <a:pt x="1694307" y="584168"/>
                    <a:pt x="1760791" y="540258"/>
                    <a:pt x="1817084" y="485489"/>
                  </a:cubicBezTo>
                  <a:cubicBezTo>
                    <a:pt x="1871186" y="432911"/>
                    <a:pt x="1913287" y="369475"/>
                    <a:pt x="1963483" y="313182"/>
                  </a:cubicBezTo>
                  <a:cubicBezTo>
                    <a:pt x="2007203" y="264128"/>
                    <a:pt x="2055305" y="219361"/>
                    <a:pt x="2102739" y="173831"/>
                  </a:cubicBezTo>
                  <a:cubicBezTo>
                    <a:pt x="2170271" y="109347"/>
                    <a:pt x="2292382" y="0"/>
                    <a:pt x="2292382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C17ABE3A-3743-4935-8680-30474904B8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40696" y="1004887"/>
              <a:ext cx="1865852" cy="421548"/>
            </a:xfrm>
            <a:custGeom>
              <a:avLst/>
              <a:gdLst>
                <a:gd name="connsiteX0" fmla="*/ 1865852 w 1865852"/>
                <a:gd name="connsiteY0" fmla="*/ 0 h 421548"/>
                <a:gd name="connsiteX1" fmla="*/ 1535049 w 1865852"/>
                <a:gd name="connsiteY1" fmla="*/ 258699 h 421548"/>
                <a:gd name="connsiteX2" fmla="*/ 1247965 w 1865852"/>
                <a:gd name="connsiteY2" fmla="*/ 408051 h 421548"/>
                <a:gd name="connsiteX3" fmla="*/ 955072 w 1865852"/>
                <a:gd name="connsiteY3" fmla="*/ 408051 h 421548"/>
                <a:gd name="connsiteX4" fmla="*/ 596170 w 1865852"/>
                <a:gd name="connsiteY4" fmla="*/ 336233 h 421548"/>
                <a:gd name="connsiteX5" fmla="*/ 283178 w 1865852"/>
                <a:gd name="connsiteY5" fmla="*/ 186881 h 421548"/>
                <a:gd name="connsiteX6" fmla="*/ 0 w 1865852"/>
                <a:gd name="connsiteY6" fmla="*/ 0 h 421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65852" h="421548">
                  <a:moveTo>
                    <a:pt x="1865852" y="0"/>
                  </a:moveTo>
                  <a:cubicBezTo>
                    <a:pt x="1865852" y="0"/>
                    <a:pt x="1677543" y="155734"/>
                    <a:pt x="1535049" y="258699"/>
                  </a:cubicBezTo>
                  <a:cubicBezTo>
                    <a:pt x="1446752" y="322517"/>
                    <a:pt x="1353598" y="383096"/>
                    <a:pt x="1247965" y="408051"/>
                  </a:cubicBezTo>
                  <a:cubicBezTo>
                    <a:pt x="1152239" y="430625"/>
                    <a:pt x="1053084" y="420815"/>
                    <a:pt x="955072" y="408051"/>
                  </a:cubicBezTo>
                  <a:cubicBezTo>
                    <a:pt x="833723" y="392240"/>
                    <a:pt x="711803" y="376142"/>
                    <a:pt x="596170" y="336233"/>
                  </a:cubicBezTo>
                  <a:cubicBezTo>
                    <a:pt x="486728" y="298418"/>
                    <a:pt x="382714" y="246412"/>
                    <a:pt x="283178" y="186881"/>
                  </a:cubicBezTo>
                  <a:cubicBezTo>
                    <a:pt x="176117" y="122777"/>
                    <a:pt x="0" y="0"/>
                    <a:pt x="0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C35BA021-8EE3-4AAC-886D-84BD02C5D5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98062" y="1004887"/>
              <a:ext cx="1358265" cy="286935"/>
            </a:xfrm>
            <a:custGeom>
              <a:avLst/>
              <a:gdLst>
                <a:gd name="connsiteX0" fmla="*/ 0 w 1358265"/>
                <a:gd name="connsiteY0" fmla="*/ 11621 h 286935"/>
                <a:gd name="connsiteX1" fmla="*/ 200978 w 1358265"/>
                <a:gd name="connsiteY1" fmla="*/ 163830 h 286935"/>
                <a:gd name="connsiteX2" fmla="*/ 499586 w 1358265"/>
                <a:gd name="connsiteY2" fmla="*/ 258604 h 286935"/>
                <a:gd name="connsiteX3" fmla="*/ 780955 w 1358265"/>
                <a:gd name="connsiteY3" fmla="*/ 284417 h 286935"/>
                <a:gd name="connsiteX4" fmla="*/ 1027843 w 1358265"/>
                <a:gd name="connsiteY4" fmla="*/ 215456 h 286935"/>
                <a:gd name="connsiteX5" fmla="*/ 1358265 w 1358265"/>
                <a:gd name="connsiteY5" fmla="*/ 0 h 286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58265" h="286935">
                  <a:moveTo>
                    <a:pt x="0" y="11621"/>
                  </a:moveTo>
                  <a:cubicBezTo>
                    <a:pt x="0" y="11621"/>
                    <a:pt x="89249" y="104299"/>
                    <a:pt x="200978" y="163830"/>
                  </a:cubicBezTo>
                  <a:cubicBezTo>
                    <a:pt x="293465" y="213074"/>
                    <a:pt x="396812" y="237458"/>
                    <a:pt x="499586" y="258604"/>
                  </a:cubicBezTo>
                  <a:cubicBezTo>
                    <a:pt x="592360" y="277749"/>
                    <a:pt x="686753" y="293180"/>
                    <a:pt x="780955" y="284417"/>
                  </a:cubicBezTo>
                  <a:cubicBezTo>
                    <a:pt x="866585" y="276511"/>
                    <a:pt x="949166" y="250412"/>
                    <a:pt x="1027843" y="215456"/>
                  </a:cubicBezTo>
                  <a:cubicBezTo>
                    <a:pt x="1167860" y="153353"/>
                    <a:pt x="1358265" y="0"/>
                    <a:pt x="1358265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474FDD7A-185B-4C48-925E-B353DDF0AC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784276" y="1004887"/>
              <a:ext cx="890968" cy="167300"/>
            </a:xfrm>
            <a:custGeom>
              <a:avLst/>
              <a:gdLst>
                <a:gd name="connsiteX0" fmla="*/ 890968 w 890968"/>
                <a:gd name="connsiteY0" fmla="*/ 0 h 167300"/>
                <a:gd name="connsiteX1" fmla="*/ 657892 w 890968"/>
                <a:gd name="connsiteY1" fmla="*/ 143732 h 167300"/>
                <a:gd name="connsiteX2" fmla="*/ 408146 w 890968"/>
                <a:gd name="connsiteY2" fmla="*/ 160973 h 167300"/>
                <a:gd name="connsiteX3" fmla="*/ 0 w 890968"/>
                <a:gd name="connsiteY3" fmla="*/ 0 h 167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90968" h="167300">
                  <a:moveTo>
                    <a:pt x="890968" y="0"/>
                  </a:moveTo>
                  <a:cubicBezTo>
                    <a:pt x="890968" y="0"/>
                    <a:pt x="763714" y="110585"/>
                    <a:pt x="657892" y="143732"/>
                  </a:cubicBezTo>
                  <a:cubicBezTo>
                    <a:pt x="577405" y="168974"/>
                    <a:pt x="491871" y="172593"/>
                    <a:pt x="408146" y="160973"/>
                  </a:cubicBezTo>
                  <a:cubicBezTo>
                    <a:pt x="235077" y="136970"/>
                    <a:pt x="0" y="0"/>
                    <a:pt x="0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AECAF353-692D-4440-A095-A282E677A7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65548" y="2182176"/>
              <a:ext cx="1677721" cy="3076193"/>
            </a:xfrm>
            <a:custGeom>
              <a:avLst/>
              <a:gdLst>
                <a:gd name="connsiteX0" fmla="*/ 1665434 w 1677721"/>
                <a:gd name="connsiteY0" fmla="*/ 3076194 h 3076193"/>
                <a:gd name="connsiteX1" fmla="*/ 1068693 w 1677721"/>
                <a:gd name="connsiteY1" fmla="*/ 3054382 h 3076193"/>
                <a:gd name="connsiteX2" fmla="*/ 852952 w 1677721"/>
                <a:gd name="connsiteY2" fmla="*/ 3054382 h 3076193"/>
                <a:gd name="connsiteX3" fmla="*/ 519481 w 1677721"/>
                <a:gd name="connsiteY3" fmla="*/ 3002471 h 3076193"/>
                <a:gd name="connsiteX4" fmla="*/ 400610 w 1677721"/>
                <a:gd name="connsiteY4" fmla="*/ 2945892 h 3076193"/>
                <a:gd name="connsiteX5" fmla="*/ 184868 w 1677721"/>
                <a:gd name="connsiteY5" fmla="*/ 2706910 h 3076193"/>
                <a:gd name="connsiteX6" fmla="*/ 59138 w 1677721"/>
                <a:gd name="connsiteY6" fmla="*/ 2451830 h 3076193"/>
                <a:gd name="connsiteX7" fmla="*/ 274 w 1677721"/>
                <a:gd name="connsiteY7" fmla="*/ 2128552 h 3076193"/>
                <a:gd name="connsiteX8" fmla="*/ 172200 w 1677721"/>
                <a:gd name="connsiteY8" fmla="*/ 1672590 h 3076193"/>
                <a:gd name="connsiteX9" fmla="*/ 446806 w 1677721"/>
                <a:gd name="connsiteY9" fmla="*/ 1445133 h 3076193"/>
                <a:gd name="connsiteX10" fmla="*/ 633686 w 1677721"/>
                <a:gd name="connsiteY10" fmla="*/ 1381601 h 3076193"/>
                <a:gd name="connsiteX11" fmla="*/ 840188 w 1677721"/>
                <a:gd name="connsiteY11" fmla="*/ 1260348 h 3076193"/>
                <a:gd name="connsiteX12" fmla="*/ 904768 w 1677721"/>
                <a:gd name="connsiteY12" fmla="*/ 1108615 h 3076193"/>
                <a:gd name="connsiteX13" fmla="*/ 926294 w 1677721"/>
                <a:gd name="connsiteY13" fmla="*/ 955453 h 3076193"/>
                <a:gd name="connsiteX14" fmla="*/ 912959 w 1677721"/>
                <a:gd name="connsiteY14" fmla="*/ 763905 h 3076193"/>
                <a:gd name="connsiteX15" fmla="*/ 949535 w 1677721"/>
                <a:gd name="connsiteY15" fmla="*/ 651320 h 3076193"/>
                <a:gd name="connsiteX16" fmla="*/ 1089934 w 1677721"/>
                <a:gd name="connsiteY16" fmla="*/ 510826 h 3076193"/>
                <a:gd name="connsiteX17" fmla="*/ 1324535 w 1677721"/>
                <a:gd name="connsiteY17" fmla="*/ 323278 h 3076193"/>
                <a:gd name="connsiteX18" fmla="*/ 1677721 w 1677721"/>
                <a:gd name="connsiteY18" fmla="*/ 0 h 3076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677721" h="3076193">
                  <a:moveTo>
                    <a:pt x="1665434" y="3076194"/>
                  </a:moveTo>
                  <a:cubicBezTo>
                    <a:pt x="1494651" y="3069431"/>
                    <a:pt x="1239571" y="3053620"/>
                    <a:pt x="1068693" y="3054382"/>
                  </a:cubicBezTo>
                  <a:cubicBezTo>
                    <a:pt x="996779" y="3054668"/>
                    <a:pt x="924866" y="3056573"/>
                    <a:pt x="852952" y="3054382"/>
                  </a:cubicBezTo>
                  <a:cubicBezTo>
                    <a:pt x="739890" y="3050953"/>
                    <a:pt x="626638" y="3038380"/>
                    <a:pt x="519481" y="3002471"/>
                  </a:cubicBezTo>
                  <a:cubicBezTo>
                    <a:pt x="477667" y="2988469"/>
                    <a:pt x="437567" y="2969990"/>
                    <a:pt x="400610" y="2945892"/>
                  </a:cubicBezTo>
                  <a:cubicBezTo>
                    <a:pt x="309836" y="2886837"/>
                    <a:pt x="242876" y="2798731"/>
                    <a:pt x="184868" y="2706910"/>
                  </a:cubicBezTo>
                  <a:cubicBezTo>
                    <a:pt x="134005" y="2626519"/>
                    <a:pt x="91618" y="2541175"/>
                    <a:pt x="59138" y="2451830"/>
                  </a:cubicBezTo>
                  <a:cubicBezTo>
                    <a:pt x="21324" y="2347913"/>
                    <a:pt x="-2870" y="2238947"/>
                    <a:pt x="274" y="2128552"/>
                  </a:cubicBezTo>
                  <a:cubicBezTo>
                    <a:pt x="4941" y="1962531"/>
                    <a:pt x="71044" y="1804797"/>
                    <a:pt x="172200" y="1672590"/>
                  </a:cubicBezTo>
                  <a:cubicBezTo>
                    <a:pt x="245638" y="1576578"/>
                    <a:pt x="336220" y="1493615"/>
                    <a:pt x="446806" y="1445133"/>
                  </a:cubicBezTo>
                  <a:cubicBezTo>
                    <a:pt x="507099" y="1418749"/>
                    <a:pt x="571012" y="1401890"/>
                    <a:pt x="633686" y="1381601"/>
                  </a:cubicBezTo>
                  <a:cubicBezTo>
                    <a:pt x="711696" y="1356455"/>
                    <a:pt x="789992" y="1324356"/>
                    <a:pt x="840188" y="1260348"/>
                  </a:cubicBezTo>
                  <a:cubicBezTo>
                    <a:pt x="874478" y="1216724"/>
                    <a:pt x="891528" y="1162812"/>
                    <a:pt x="904768" y="1108615"/>
                  </a:cubicBezTo>
                  <a:cubicBezTo>
                    <a:pt x="917055" y="1058323"/>
                    <a:pt x="927152" y="1007174"/>
                    <a:pt x="926294" y="955453"/>
                  </a:cubicBezTo>
                  <a:cubicBezTo>
                    <a:pt x="925246" y="891159"/>
                    <a:pt x="907720" y="827913"/>
                    <a:pt x="912959" y="763905"/>
                  </a:cubicBezTo>
                  <a:cubicBezTo>
                    <a:pt x="916198" y="724090"/>
                    <a:pt x="928961" y="685610"/>
                    <a:pt x="949535" y="651320"/>
                  </a:cubicBezTo>
                  <a:cubicBezTo>
                    <a:pt x="983825" y="594170"/>
                    <a:pt x="1037737" y="552640"/>
                    <a:pt x="1089934" y="510826"/>
                  </a:cubicBezTo>
                  <a:cubicBezTo>
                    <a:pt x="1168039" y="448247"/>
                    <a:pt x="1245477" y="384619"/>
                    <a:pt x="1324535" y="323278"/>
                  </a:cubicBezTo>
                  <a:cubicBezTo>
                    <a:pt x="1423785" y="246221"/>
                    <a:pt x="1594854" y="94202"/>
                    <a:pt x="1677721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68A28F31-C1FD-4B00-8A52-48952AB443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140193" y="2492025"/>
              <a:ext cx="1468691" cy="2607257"/>
            </a:xfrm>
            <a:custGeom>
              <a:avLst/>
              <a:gdLst>
                <a:gd name="connsiteX0" fmla="*/ 1450689 w 1468691"/>
                <a:gd name="connsiteY0" fmla="*/ 2568321 h 2607257"/>
                <a:gd name="connsiteX1" fmla="*/ 1210183 w 1468691"/>
                <a:gd name="connsiteY1" fmla="*/ 2590609 h 2607257"/>
                <a:gd name="connsiteX2" fmla="*/ 905573 w 1468691"/>
                <a:gd name="connsiteY2" fmla="*/ 2606802 h 2607257"/>
                <a:gd name="connsiteX3" fmla="*/ 558292 w 1468691"/>
                <a:gd name="connsiteY3" fmla="*/ 2587181 h 2607257"/>
                <a:gd name="connsiteX4" fmla="*/ 467138 w 1468691"/>
                <a:gd name="connsiteY4" fmla="*/ 2568702 h 2607257"/>
                <a:gd name="connsiteX5" fmla="*/ 206343 w 1468691"/>
                <a:gd name="connsiteY5" fmla="*/ 2407063 h 2607257"/>
                <a:gd name="connsiteX6" fmla="*/ 78613 w 1468691"/>
                <a:gd name="connsiteY6" fmla="*/ 2211896 h 2607257"/>
                <a:gd name="connsiteX7" fmla="*/ 2032 w 1468691"/>
                <a:gd name="connsiteY7" fmla="*/ 1936623 h 2607257"/>
                <a:gd name="connsiteX8" fmla="*/ 21177 w 1468691"/>
                <a:gd name="connsiteY8" fmla="*/ 1749933 h 2607257"/>
                <a:gd name="connsiteX9" fmla="*/ 116903 w 1468691"/>
                <a:gd name="connsiteY9" fmla="*/ 1594295 h 2607257"/>
                <a:gd name="connsiteX10" fmla="*/ 241300 w 1468691"/>
                <a:gd name="connsiteY10" fmla="*/ 1512951 h 2607257"/>
                <a:gd name="connsiteX11" fmla="*/ 475805 w 1468691"/>
                <a:gd name="connsiteY11" fmla="*/ 1500949 h 2607257"/>
                <a:gd name="connsiteX12" fmla="*/ 664781 w 1468691"/>
                <a:gd name="connsiteY12" fmla="*/ 1541621 h 2607257"/>
                <a:gd name="connsiteX13" fmla="*/ 803560 w 1468691"/>
                <a:gd name="connsiteY13" fmla="*/ 1541621 h 2607257"/>
                <a:gd name="connsiteX14" fmla="*/ 942340 w 1468691"/>
                <a:gd name="connsiteY14" fmla="*/ 1429131 h 2607257"/>
                <a:gd name="connsiteX15" fmla="*/ 1018921 w 1468691"/>
                <a:gd name="connsiteY15" fmla="*/ 1163383 h 2607257"/>
                <a:gd name="connsiteX16" fmla="*/ 1061974 w 1468691"/>
                <a:gd name="connsiteY16" fmla="*/ 811530 h 2607257"/>
                <a:gd name="connsiteX17" fmla="*/ 1114647 w 1468691"/>
                <a:gd name="connsiteY17" fmla="*/ 574548 h 2607257"/>
                <a:gd name="connsiteX18" fmla="*/ 1243806 w 1468691"/>
                <a:gd name="connsiteY18" fmla="*/ 284893 h 2607257"/>
                <a:gd name="connsiteX19" fmla="*/ 1468691 w 1468691"/>
                <a:gd name="connsiteY19" fmla="*/ 0 h 2607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468691" h="2607257">
                  <a:moveTo>
                    <a:pt x="1450689" y="2568321"/>
                  </a:moveTo>
                  <a:cubicBezTo>
                    <a:pt x="1398682" y="2574989"/>
                    <a:pt x="1262570" y="2587752"/>
                    <a:pt x="1210183" y="2590609"/>
                  </a:cubicBezTo>
                  <a:cubicBezTo>
                    <a:pt x="1108646" y="2596134"/>
                    <a:pt x="1007205" y="2604707"/>
                    <a:pt x="905573" y="2606802"/>
                  </a:cubicBezTo>
                  <a:cubicBezTo>
                    <a:pt x="789464" y="2609088"/>
                    <a:pt x="673354" y="2602802"/>
                    <a:pt x="558292" y="2587181"/>
                  </a:cubicBezTo>
                  <a:cubicBezTo>
                    <a:pt x="527526" y="2582990"/>
                    <a:pt x="497046" y="2577274"/>
                    <a:pt x="467138" y="2568702"/>
                  </a:cubicBezTo>
                  <a:cubicBezTo>
                    <a:pt x="367220" y="2540222"/>
                    <a:pt x="277876" y="2482501"/>
                    <a:pt x="206343" y="2407063"/>
                  </a:cubicBezTo>
                  <a:cubicBezTo>
                    <a:pt x="152527" y="2350294"/>
                    <a:pt x="111379" y="2283047"/>
                    <a:pt x="78613" y="2211896"/>
                  </a:cubicBezTo>
                  <a:cubicBezTo>
                    <a:pt x="38513" y="2124742"/>
                    <a:pt x="9938" y="2032159"/>
                    <a:pt x="2032" y="1936623"/>
                  </a:cubicBezTo>
                  <a:cubicBezTo>
                    <a:pt x="-3207" y="1873567"/>
                    <a:pt x="1174" y="1809845"/>
                    <a:pt x="21177" y="1749933"/>
                  </a:cubicBezTo>
                  <a:cubicBezTo>
                    <a:pt x="40608" y="1691449"/>
                    <a:pt x="73469" y="1638109"/>
                    <a:pt x="116903" y="1594295"/>
                  </a:cubicBezTo>
                  <a:cubicBezTo>
                    <a:pt x="152241" y="1558576"/>
                    <a:pt x="194151" y="1530001"/>
                    <a:pt x="241300" y="1512951"/>
                  </a:cubicBezTo>
                  <a:cubicBezTo>
                    <a:pt x="315881" y="1485900"/>
                    <a:pt x="397224" y="1487519"/>
                    <a:pt x="475805" y="1500949"/>
                  </a:cubicBezTo>
                  <a:cubicBezTo>
                    <a:pt x="539337" y="1511808"/>
                    <a:pt x="601440" y="1529810"/>
                    <a:pt x="664781" y="1541621"/>
                  </a:cubicBezTo>
                  <a:cubicBezTo>
                    <a:pt x="710977" y="1550194"/>
                    <a:pt x="758412" y="1554194"/>
                    <a:pt x="803560" y="1541621"/>
                  </a:cubicBezTo>
                  <a:cubicBezTo>
                    <a:pt x="862711" y="1525143"/>
                    <a:pt x="909288" y="1481233"/>
                    <a:pt x="942340" y="1429131"/>
                  </a:cubicBezTo>
                  <a:cubicBezTo>
                    <a:pt x="992156" y="1350455"/>
                    <a:pt x="1006919" y="1256157"/>
                    <a:pt x="1018921" y="1163383"/>
                  </a:cubicBezTo>
                  <a:cubicBezTo>
                    <a:pt x="1034065" y="1046131"/>
                    <a:pt x="1043972" y="928306"/>
                    <a:pt x="1061974" y="811530"/>
                  </a:cubicBezTo>
                  <a:cubicBezTo>
                    <a:pt x="1074356" y="731425"/>
                    <a:pt x="1091120" y="652081"/>
                    <a:pt x="1114647" y="574548"/>
                  </a:cubicBezTo>
                  <a:cubicBezTo>
                    <a:pt x="1145413" y="472916"/>
                    <a:pt x="1187990" y="375094"/>
                    <a:pt x="1243806" y="284893"/>
                  </a:cubicBezTo>
                  <a:cubicBezTo>
                    <a:pt x="1307623" y="181832"/>
                    <a:pt x="1388396" y="90868"/>
                    <a:pt x="1468691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E1E3F6DD-B482-497A-843E-010612C85F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58181" y="2783204"/>
              <a:ext cx="1175182" cy="2095685"/>
            </a:xfrm>
            <a:custGeom>
              <a:avLst/>
              <a:gdLst>
                <a:gd name="connsiteX0" fmla="*/ 1175183 w 1175182"/>
                <a:gd name="connsiteY0" fmla="*/ 1950434 h 2095685"/>
                <a:gd name="connsiteX1" fmla="*/ 696075 w 1175182"/>
                <a:gd name="connsiteY1" fmla="*/ 2077307 h 2095685"/>
                <a:gd name="connsiteX2" fmla="*/ 349175 w 1175182"/>
                <a:gd name="connsiteY2" fmla="*/ 2089309 h 2095685"/>
                <a:gd name="connsiteX3" fmla="*/ 73997 w 1175182"/>
                <a:gd name="connsiteY3" fmla="*/ 1987582 h 2095685"/>
                <a:gd name="connsiteX4" fmla="*/ 2179 w 1175182"/>
                <a:gd name="connsiteY4" fmla="*/ 1818037 h 2095685"/>
                <a:gd name="connsiteX5" fmla="*/ 18086 w 1175182"/>
                <a:gd name="connsiteY5" fmla="*/ 1694402 h 2095685"/>
                <a:gd name="connsiteX6" fmla="*/ 161627 w 1175182"/>
                <a:gd name="connsiteY6" fmla="*/ 1594676 h 2095685"/>
                <a:gd name="connsiteX7" fmla="*/ 384893 w 1175182"/>
                <a:gd name="connsiteY7" fmla="*/ 1664494 h 2095685"/>
                <a:gd name="connsiteX8" fmla="*/ 648069 w 1175182"/>
                <a:gd name="connsiteY8" fmla="*/ 1684401 h 2095685"/>
                <a:gd name="connsiteX9" fmla="*/ 831520 w 1175182"/>
                <a:gd name="connsiteY9" fmla="*/ 1550765 h 2095685"/>
                <a:gd name="connsiteX10" fmla="*/ 909245 w 1175182"/>
                <a:gd name="connsiteY10" fmla="*/ 1315402 h 2095685"/>
                <a:gd name="connsiteX11" fmla="*/ 975062 w 1175182"/>
                <a:gd name="connsiteY11" fmla="*/ 876586 h 2095685"/>
                <a:gd name="connsiteX12" fmla="*/ 989064 w 1175182"/>
                <a:gd name="connsiteY12" fmla="*/ 591312 h 2095685"/>
                <a:gd name="connsiteX13" fmla="*/ 1158514 w 1175182"/>
                <a:gd name="connsiteY13" fmla="*/ 0 h 20956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175182" h="2095685">
                  <a:moveTo>
                    <a:pt x="1175183" y="1950434"/>
                  </a:moveTo>
                  <a:cubicBezTo>
                    <a:pt x="1097554" y="1973485"/>
                    <a:pt x="775799" y="2063115"/>
                    <a:pt x="696075" y="2077307"/>
                  </a:cubicBezTo>
                  <a:cubicBezTo>
                    <a:pt x="581489" y="2097786"/>
                    <a:pt x="465094" y="2100167"/>
                    <a:pt x="349175" y="2089309"/>
                  </a:cubicBezTo>
                  <a:cubicBezTo>
                    <a:pt x="247638" y="2079784"/>
                    <a:pt x="142292" y="2061401"/>
                    <a:pt x="73997" y="1987582"/>
                  </a:cubicBezTo>
                  <a:cubicBezTo>
                    <a:pt x="31420" y="1941481"/>
                    <a:pt x="9513" y="1880616"/>
                    <a:pt x="2179" y="1818037"/>
                  </a:cubicBezTo>
                  <a:cubicBezTo>
                    <a:pt x="-2774" y="1775746"/>
                    <a:pt x="-12" y="1732693"/>
                    <a:pt x="18086" y="1694402"/>
                  </a:cubicBezTo>
                  <a:cubicBezTo>
                    <a:pt x="44755" y="1638110"/>
                    <a:pt x="99810" y="1600295"/>
                    <a:pt x="161627" y="1594676"/>
                  </a:cubicBezTo>
                  <a:cubicBezTo>
                    <a:pt x="240304" y="1587532"/>
                    <a:pt x="310312" y="1635633"/>
                    <a:pt x="384893" y="1664494"/>
                  </a:cubicBezTo>
                  <a:cubicBezTo>
                    <a:pt x="468904" y="1696974"/>
                    <a:pt x="561392" y="1708594"/>
                    <a:pt x="648069" y="1684401"/>
                  </a:cubicBezTo>
                  <a:cubicBezTo>
                    <a:pt x="723602" y="1663351"/>
                    <a:pt x="788563" y="1616488"/>
                    <a:pt x="831520" y="1550765"/>
                  </a:cubicBezTo>
                  <a:cubicBezTo>
                    <a:pt x="877050" y="1480947"/>
                    <a:pt x="893052" y="1397508"/>
                    <a:pt x="909245" y="1315402"/>
                  </a:cubicBezTo>
                  <a:cubicBezTo>
                    <a:pt x="938010" y="1170051"/>
                    <a:pt x="963156" y="1024128"/>
                    <a:pt x="975062" y="876586"/>
                  </a:cubicBezTo>
                  <a:cubicBezTo>
                    <a:pt x="982682" y="781717"/>
                    <a:pt x="981539" y="686276"/>
                    <a:pt x="989064" y="591312"/>
                  </a:cubicBezTo>
                  <a:cubicBezTo>
                    <a:pt x="998970" y="465296"/>
                    <a:pt x="981730" y="160211"/>
                    <a:pt x="1158514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A5761FD8-9CFD-4F5A-AB69-F179306BC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980400" y="3276601"/>
            <a:ext cx="4211600" cy="3581399"/>
            <a:chOff x="7980400" y="3276601"/>
            <a:chExt cx="4211600" cy="3581399"/>
          </a:xfrm>
        </p:grpSpPr>
        <p:grpSp>
          <p:nvGrpSpPr>
            <p:cNvPr id="69" name="Graphic 157">
              <a:extLst>
                <a:ext uri="{FF2B5EF4-FFF2-40B4-BE49-F238E27FC236}">
                  <a16:creationId xmlns:a16="http://schemas.microsoft.com/office/drawing/2014/main" id="{853A7FDC-72AB-4F06-8A0A-EE5BE087D7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8662740" y="3276601"/>
              <a:ext cx="3529260" cy="3581398"/>
              <a:chOff x="4114800" y="1423987"/>
              <a:chExt cx="3961542" cy="4007547"/>
            </a:xfrm>
            <a:noFill/>
          </p:grpSpPr>
          <p:sp>
            <p:nvSpPr>
              <p:cNvPr id="71" name="Freeform: Shape 70">
                <a:extLst>
                  <a:ext uri="{FF2B5EF4-FFF2-40B4-BE49-F238E27FC236}">
                    <a16:creationId xmlns:a16="http://schemas.microsoft.com/office/drawing/2014/main" id="{4F1A41BD-2192-490D-9C88-AB9D2429277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114800" y="1423987"/>
                <a:ext cx="3946874" cy="3989641"/>
              </a:xfrm>
              <a:custGeom>
                <a:avLst/>
                <a:gdLst>
                  <a:gd name="connsiteX0" fmla="*/ 0 w 3946874"/>
                  <a:gd name="connsiteY0" fmla="*/ 3989641 h 3989641"/>
                  <a:gd name="connsiteX1" fmla="*/ 79439 w 3946874"/>
                  <a:gd name="connsiteY1" fmla="*/ 3891153 h 3989641"/>
                  <a:gd name="connsiteX2" fmla="*/ 297371 w 3946874"/>
                  <a:gd name="connsiteY2" fmla="*/ 3626930 h 3989641"/>
                  <a:gd name="connsiteX3" fmla="*/ 454343 w 3946874"/>
                  <a:gd name="connsiteY3" fmla="*/ 3440335 h 3989641"/>
                  <a:gd name="connsiteX4" fmla="*/ 622363 w 3946874"/>
                  <a:gd name="connsiteY4" fmla="*/ 3290697 h 3989641"/>
                  <a:gd name="connsiteX5" fmla="*/ 927068 w 3946874"/>
                  <a:gd name="connsiteY5" fmla="*/ 3087434 h 3989641"/>
                  <a:gd name="connsiteX6" fmla="*/ 1176338 w 3946874"/>
                  <a:gd name="connsiteY6" fmla="*/ 2915603 h 3989641"/>
                  <a:gd name="connsiteX7" fmla="*/ 1394270 w 3946874"/>
                  <a:gd name="connsiteY7" fmla="*/ 2780729 h 3989641"/>
                  <a:gd name="connsiteX8" fmla="*/ 1601057 w 3946874"/>
                  <a:gd name="connsiteY8" fmla="*/ 2723483 h 3989641"/>
                  <a:gd name="connsiteX9" fmla="*/ 1756220 w 3946874"/>
                  <a:gd name="connsiteY9" fmla="*/ 2743772 h 3989641"/>
                  <a:gd name="connsiteX10" fmla="*/ 1889189 w 3946874"/>
                  <a:gd name="connsiteY10" fmla="*/ 2765965 h 3989641"/>
                  <a:gd name="connsiteX11" fmla="*/ 2007394 w 3946874"/>
                  <a:gd name="connsiteY11" fmla="*/ 2765965 h 3989641"/>
                  <a:gd name="connsiteX12" fmla="*/ 2184654 w 3946874"/>
                  <a:gd name="connsiteY12" fmla="*/ 2671763 h 3989641"/>
                  <a:gd name="connsiteX13" fmla="*/ 2372773 w 3946874"/>
                  <a:gd name="connsiteY13" fmla="*/ 2538984 h 3989641"/>
                  <a:gd name="connsiteX14" fmla="*/ 2439543 w 3946874"/>
                  <a:gd name="connsiteY14" fmla="*/ 2510504 h 3989641"/>
                  <a:gd name="connsiteX15" fmla="*/ 2650617 w 3946874"/>
                  <a:gd name="connsiteY15" fmla="*/ 2434781 h 3989641"/>
                  <a:gd name="connsiteX16" fmla="*/ 2785110 w 3946874"/>
                  <a:gd name="connsiteY16" fmla="*/ 2383060 h 3989641"/>
                  <a:gd name="connsiteX17" fmla="*/ 2897315 w 3946874"/>
                  <a:gd name="connsiteY17" fmla="*/ 2318861 h 3989641"/>
                  <a:gd name="connsiteX18" fmla="*/ 2997994 w 3946874"/>
                  <a:gd name="connsiteY18" fmla="*/ 2226183 h 3989641"/>
                  <a:gd name="connsiteX19" fmla="*/ 3061240 w 3946874"/>
                  <a:gd name="connsiteY19" fmla="*/ 2141506 h 3989641"/>
                  <a:gd name="connsiteX20" fmla="*/ 3152108 w 3946874"/>
                  <a:gd name="connsiteY20" fmla="*/ 2005203 h 3989641"/>
                  <a:gd name="connsiteX21" fmla="*/ 3274124 w 3946874"/>
                  <a:gd name="connsiteY21" fmla="*/ 1871567 h 3989641"/>
                  <a:gd name="connsiteX22" fmla="*/ 3388138 w 3946874"/>
                  <a:gd name="connsiteY22" fmla="*/ 1770888 h 3989641"/>
                  <a:gd name="connsiteX23" fmla="*/ 3466529 w 3946874"/>
                  <a:gd name="connsiteY23" fmla="*/ 1679162 h 3989641"/>
                  <a:gd name="connsiteX24" fmla="*/ 3538633 w 3946874"/>
                  <a:gd name="connsiteY24" fmla="*/ 1551718 h 3989641"/>
                  <a:gd name="connsiteX25" fmla="*/ 3588544 w 3946874"/>
                  <a:gd name="connsiteY25" fmla="*/ 1376172 h 3989641"/>
                  <a:gd name="connsiteX26" fmla="*/ 3597402 w 3946874"/>
                  <a:gd name="connsiteY26" fmla="*/ 1293305 h 3989641"/>
                  <a:gd name="connsiteX27" fmla="*/ 3721227 w 3946874"/>
                  <a:gd name="connsiteY27" fmla="*/ 880491 h 3989641"/>
                  <a:gd name="connsiteX28" fmla="*/ 3761137 w 3946874"/>
                  <a:gd name="connsiteY28" fmla="*/ 463677 h 3989641"/>
                  <a:gd name="connsiteX29" fmla="*/ 3946874 w 3946874"/>
                  <a:gd name="connsiteY29" fmla="*/ 0 h 3989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946874" h="3989641">
                    <a:moveTo>
                      <a:pt x="0" y="3989641"/>
                    </a:moveTo>
                    <a:cubicBezTo>
                      <a:pt x="19050" y="3957257"/>
                      <a:pt x="50959" y="3916013"/>
                      <a:pt x="79439" y="3891153"/>
                    </a:cubicBezTo>
                    <a:cubicBezTo>
                      <a:pt x="165544" y="3815906"/>
                      <a:pt x="227933" y="3717989"/>
                      <a:pt x="297371" y="3626930"/>
                    </a:cubicBezTo>
                    <a:cubicBezTo>
                      <a:pt x="346615" y="3562255"/>
                      <a:pt x="398050" y="3499009"/>
                      <a:pt x="454343" y="3440335"/>
                    </a:cubicBezTo>
                    <a:cubicBezTo>
                      <a:pt x="506349" y="3386042"/>
                      <a:pt x="562642" y="3336227"/>
                      <a:pt x="622363" y="3290697"/>
                    </a:cubicBezTo>
                    <a:cubicBezTo>
                      <a:pt x="719519" y="3216688"/>
                      <a:pt x="824960" y="3154585"/>
                      <a:pt x="927068" y="3087434"/>
                    </a:cubicBezTo>
                    <a:cubicBezTo>
                      <a:pt x="1011365" y="3031998"/>
                      <a:pt x="1093565" y="2973324"/>
                      <a:pt x="1176338" y="2915603"/>
                    </a:cubicBezTo>
                    <a:cubicBezTo>
                      <a:pt x="1246537" y="2866644"/>
                      <a:pt x="1317308" y="2818066"/>
                      <a:pt x="1394270" y="2780729"/>
                    </a:cubicBezTo>
                    <a:cubicBezTo>
                      <a:pt x="1459421" y="2749106"/>
                      <a:pt x="1528763" y="2724436"/>
                      <a:pt x="1601057" y="2723483"/>
                    </a:cubicBezTo>
                    <a:cubicBezTo>
                      <a:pt x="1653350" y="2722721"/>
                      <a:pt x="1704785" y="2733485"/>
                      <a:pt x="1756220" y="2743772"/>
                    </a:cubicBezTo>
                    <a:cubicBezTo>
                      <a:pt x="1800320" y="2752630"/>
                      <a:pt x="1844612" y="2760250"/>
                      <a:pt x="1889189" y="2765965"/>
                    </a:cubicBezTo>
                    <a:cubicBezTo>
                      <a:pt x="1928622" y="2771013"/>
                      <a:pt x="1968437" y="2773299"/>
                      <a:pt x="2007394" y="2765965"/>
                    </a:cubicBezTo>
                    <a:cubicBezTo>
                      <a:pt x="2073878" y="2753487"/>
                      <a:pt x="2130647" y="2712911"/>
                      <a:pt x="2184654" y="2671763"/>
                    </a:cubicBezTo>
                    <a:cubicBezTo>
                      <a:pt x="2245900" y="2625090"/>
                      <a:pt x="2304002" y="2573465"/>
                      <a:pt x="2372773" y="2538984"/>
                    </a:cubicBezTo>
                    <a:cubicBezTo>
                      <a:pt x="2394395" y="2528126"/>
                      <a:pt x="2416874" y="2518982"/>
                      <a:pt x="2439543" y="2510504"/>
                    </a:cubicBezTo>
                    <a:cubicBezTo>
                      <a:pt x="2509552" y="2484215"/>
                      <a:pt x="2580037" y="2459450"/>
                      <a:pt x="2650617" y="2434781"/>
                    </a:cubicBezTo>
                    <a:cubicBezTo>
                      <a:pt x="2695956" y="2418874"/>
                      <a:pt x="2741295" y="2402872"/>
                      <a:pt x="2785110" y="2383060"/>
                    </a:cubicBezTo>
                    <a:cubicBezTo>
                      <a:pt x="2824448" y="2365248"/>
                      <a:pt x="2862358" y="2344198"/>
                      <a:pt x="2897315" y="2318861"/>
                    </a:cubicBezTo>
                    <a:cubicBezTo>
                      <a:pt x="2934367" y="2292096"/>
                      <a:pt x="2968085" y="2260854"/>
                      <a:pt x="2997994" y="2226183"/>
                    </a:cubicBezTo>
                    <a:cubicBezTo>
                      <a:pt x="3020949" y="2199513"/>
                      <a:pt x="3041714" y="2170938"/>
                      <a:pt x="3061240" y="2141506"/>
                    </a:cubicBezTo>
                    <a:cubicBezTo>
                      <a:pt x="3091529" y="2095976"/>
                      <a:pt x="3119533" y="2049018"/>
                      <a:pt x="3152108" y="2005203"/>
                    </a:cubicBezTo>
                    <a:cubicBezTo>
                      <a:pt x="3188113" y="1956626"/>
                      <a:pt x="3229261" y="1912144"/>
                      <a:pt x="3274124" y="1871567"/>
                    </a:cubicBezTo>
                    <a:cubicBezTo>
                      <a:pt x="3311747" y="1837563"/>
                      <a:pt x="3351848" y="1806321"/>
                      <a:pt x="3388138" y="1770888"/>
                    </a:cubicBezTo>
                    <a:cubicBezTo>
                      <a:pt x="3416999" y="1742694"/>
                      <a:pt x="3443002" y="1711833"/>
                      <a:pt x="3466529" y="1679162"/>
                    </a:cubicBezTo>
                    <a:cubicBezTo>
                      <a:pt x="3495008" y="1639348"/>
                      <a:pt x="3519392" y="1596771"/>
                      <a:pt x="3538633" y="1551718"/>
                    </a:cubicBezTo>
                    <a:cubicBezTo>
                      <a:pt x="3562731" y="1495616"/>
                      <a:pt x="3578924" y="1436465"/>
                      <a:pt x="3588544" y="1376172"/>
                    </a:cubicBezTo>
                    <a:cubicBezTo>
                      <a:pt x="3592925" y="1348740"/>
                      <a:pt x="3595688" y="1321022"/>
                      <a:pt x="3597402" y="1293305"/>
                    </a:cubicBezTo>
                    <a:cubicBezTo>
                      <a:pt x="3605974" y="1155859"/>
                      <a:pt x="3717703" y="1018127"/>
                      <a:pt x="3721227" y="880491"/>
                    </a:cubicBezTo>
                    <a:cubicBezTo>
                      <a:pt x="3724751" y="740855"/>
                      <a:pt x="3743135" y="602171"/>
                      <a:pt x="3761137" y="463677"/>
                    </a:cubicBezTo>
                    <a:cubicBezTo>
                      <a:pt x="3776186" y="347758"/>
                      <a:pt x="3934968" y="116205"/>
                      <a:pt x="3946874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2" name="Freeform: Shape 71">
                <a:extLst>
                  <a:ext uri="{FF2B5EF4-FFF2-40B4-BE49-F238E27FC236}">
                    <a16:creationId xmlns:a16="http://schemas.microsoft.com/office/drawing/2014/main" id="{C2F4F134-CBCA-4B59-8D8A-AEF12063F72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395978" y="2441733"/>
                <a:ext cx="3665410" cy="2985611"/>
              </a:xfrm>
              <a:custGeom>
                <a:avLst/>
                <a:gdLst>
                  <a:gd name="connsiteX0" fmla="*/ 0 w 3665410"/>
                  <a:gd name="connsiteY0" fmla="*/ 2985611 h 2985611"/>
                  <a:gd name="connsiteX1" fmla="*/ 166211 w 3665410"/>
                  <a:gd name="connsiteY1" fmla="*/ 2699766 h 2985611"/>
                  <a:gd name="connsiteX2" fmla="*/ 397002 w 3665410"/>
                  <a:gd name="connsiteY2" fmla="*/ 2414969 h 2985611"/>
                  <a:gd name="connsiteX3" fmla="*/ 620173 w 3665410"/>
                  <a:gd name="connsiteY3" fmla="*/ 2237899 h 2985611"/>
                  <a:gd name="connsiteX4" fmla="*/ 823341 w 3665410"/>
                  <a:gd name="connsiteY4" fmla="*/ 2085499 h 2985611"/>
                  <a:gd name="connsiteX5" fmla="*/ 1089565 w 3665410"/>
                  <a:gd name="connsiteY5" fmla="*/ 1911477 h 2985611"/>
                  <a:gd name="connsiteX6" fmla="*/ 1145000 w 3665410"/>
                  <a:gd name="connsiteY6" fmla="*/ 1886807 h 2985611"/>
                  <a:gd name="connsiteX7" fmla="*/ 1375791 w 3665410"/>
                  <a:gd name="connsiteY7" fmla="*/ 1842135 h 2985611"/>
                  <a:gd name="connsiteX8" fmla="*/ 1486567 w 3665410"/>
                  <a:gd name="connsiteY8" fmla="*/ 1857566 h 2985611"/>
                  <a:gd name="connsiteX9" fmla="*/ 1568101 w 3665410"/>
                  <a:gd name="connsiteY9" fmla="*/ 1871377 h 2985611"/>
                  <a:gd name="connsiteX10" fmla="*/ 1810607 w 3665410"/>
                  <a:gd name="connsiteY10" fmla="*/ 1871377 h 2985611"/>
                  <a:gd name="connsiteX11" fmla="*/ 1997964 w 3665410"/>
                  <a:gd name="connsiteY11" fmla="*/ 1790605 h 2985611"/>
                  <a:gd name="connsiteX12" fmla="*/ 2109883 w 3665410"/>
                  <a:gd name="connsiteY12" fmla="*/ 1702784 h 2985611"/>
                  <a:gd name="connsiteX13" fmla="*/ 2321433 w 3665410"/>
                  <a:gd name="connsiteY13" fmla="*/ 1552384 h 2985611"/>
                  <a:gd name="connsiteX14" fmla="*/ 2558891 w 3665410"/>
                  <a:gd name="connsiteY14" fmla="*/ 1453420 h 2985611"/>
                  <a:gd name="connsiteX15" fmla="*/ 2709767 w 3665410"/>
                  <a:gd name="connsiteY15" fmla="*/ 1377887 h 2985611"/>
                  <a:gd name="connsiteX16" fmla="*/ 2885408 w 3665410"/>
                  <a:gd name="connsiteY16" fmla="*/ 1237393 h 2985611"/>
                  <a:gd name="connsiteX17" fmla="*/ 3017711 w 3665410"/>
                  <a:gd name="connsiteY17" fmla="*/ 1072229 h 2985611"/>
                  <a:gd name="connsiteX18" fmla="*/ 3150680 w 3665410"/>
                  <a:gd name="connsiteY18" fmla="*/ 921830 h 2985611"/>
                  <a:gd name="connsiteX19" fmla="*/ 3255169 w 3665410"/>
                  <a:gd name="connsiteY19" fmla="*/ 801815 h 2985611"/>
                  <a:gd name="connsiteX20" fmla="*/ 3339275 w 3665410"/>
                  <a:gd name="connsiteY20" fmla="*/ 694182 h 2985611"/>
                  <a:gd name="connsiteX21" fmla="*/ 3409188 w 3665410"/>
                  <a:gd name="connsiteY21" fmla="*/ 546926 h 2985611"/>
                  <a:gd name="connsiteX22" fmla="*/ 3464243 w 3665410"/>
                  <a:gd name="connsiteY22" fmla="*/ 347663 h 2985611"/>
                  <a:gd name="connsiteX23" fmla="*/ 3665411 w 3665410"/>
                  <a:gd name="connsiteY23" fmla="*/ 0 h 298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665410" h="2985611">
                    <a:moveTo>
                      <a:pt x="0" y="2985611"/>
                    </a:moveTo>
                    <a:cubicBezTo>
                      <a:pt x="0" y="2985611"/>
                      <a:pt x="86773" y="2802827"/>
                      <a:pt x="166211" y="2699766"/>
                    </a:cubicBezTo>
                    <a:cubicBezTo>
                      <a:pt x="240983" y="2602706"/>
                      <a:pt x="309182" y="2500122"/>
                      <a:pt x="397002" y="2414969"/>
                    </a:cubicBezTo>
                    <a:cubicBezTo>
                      <a:pt x="465296" y="2348865"/>
                      <a:pt x="543592" y="2294477"/>
                      <a:pt x="620173" y="2237899"/>
                    </a:cubicBezTo>
                    <a:cubicBezTo>
                      <a:pt x="688277" y="2187607"/>
                      <a:pt x="755333" y="2135886"/>
                      <a:pt x="823341" y="2085499"/>
                    </a:cubicBezTo>
                    <a:cubicBezTo>
                      <a:pt x="908685" y="2022253"/>
                      <a:pt x="994791" y="1959197"/>
                      <a:pt x="1089565" y="1911477"/>
                    </a:cubicBezTo>
                    <a:cubicBezTo>
                      <a:pt x="1107662" y="1902428"/>
                      <a:pt x="1126141" y="1894141"/>
                      <a:pt x="1145000" y="1886807"/>
                    </a:cubicBezTo>
                    <a:cubicBezTo>
                      <a:pt x="1218819" y="1858232"/>
                      <a:pt x="1296924" y="1838611"/>
                      <a:pt x="1375791" y="1842135"/>
                    </a:cubicBezTo>
                    <a:cubicBezTo>
                      <a:pt x="1413129" y="1843754"/>
                      <a:pt x="1449896" y="1850422"/>
                      <a:pt x="1486567" y="1857566"/>
                    </a:cubicBezTo>
                    <a:cubicBezTo>
                      <a:pt x="1513618" y="1862804"/>
                      <a:pt x="1540859" y="1867376"/>
                      <a:pt x="1568101" y="1871377"/>
                    </a:cubicBezTo>
                    <a:cubicBezTo>
                      <a:pt x="1648778" y="1883188"/>
                      <a:pt x="1730978" y="1887665"/>
                      <a:pt x="1810607" y="1871377"/>
                    </a:cubicBezTo>
                    <a:cubicBezTo>
                      <a:pt x="1877854" y="1857661"/>
                      <a:pt x="1941100" y="1829086"/>
                      <a:pt x="1997964" y="1790605"/>
                    </a:cubicBezTo>
                    <a:cubicBezTo>
                      <a:pt x="2037302" y="1764030"/>
                      <a:pt x="2073497" y="1733264"/>
                      <a:pt x="2109883" y="1702784"/>
                    </a:cubicBezTo>
                    <a:cubicBezTo>
                      <a:pt x="2176367" y="1647063"/>
                      <a:pt x="2244852" y="1593151"/>
                      <a:pt x="2321433" y="1552384"/>
                    </a:cubicBezTo>
                    <a:cubicBezTo>
                      <a:pt x="2397157" y="1512094"/>
                      <a:pt x="2479548" y="1486281"/>
                      <a:pt x="2558891" y="1453420"/>
                    </a:cubicBezTo>
                    <a:cubicBezTo>
                      <a:pt x="2610898" y="1431798"/>
                      <a:pt x="2661571" y="1407033"/>
                      <a:pt x="2709767" y="1377887"/>
                    </a:cubicBezTo>
                    <a:cubicBezTo>
                      <a:pt x="2774252" y="1338929"/>
                      <a:pt x="2834069" y="1292447"/>
                      <a:pt x="2885408" y="1237393"/>
                    </a:cubicBezTo>
                    <a:cubicBezTo>
                      <a:pt x="2933605" y="1185767"/>
                      <a:pt x="2973324" y="1127093"/>
                      <a:pt x="3017711" y="1072229"/>
                    </a:cubicBezTo>
                    <a:cubicBezTo>
                      <a:pt x="3059811" y="1020223"/>
                      <a:pt x="3105912" y="971645"/>
                      <a:pt x="3150680" y="921830"/>
                    </a:cubicBezTo>
                    <a:cubicBezTo>
                      <a:pt x="3186113" y="882396"/>
                      <a:pt x="3220593" y="842010"/>
                      <a:pt x="3255169" y="801815"/>
                    </a:cubicBezTo>
                    <a:cubicBezTo>
                      <a:pt x="3284887" y="767239"/>
                      <a:pt x="3314605" y="732473"/>
                      <a:pt x="3339275" y="694182"/>
                    </a:cubicBezTo>
                    <a:cubicBezTo>
                      <a:pt x="3368707" y="648367"/>
                      <a:pt x="3390138" y="597980"/>
                      <a:pt x="3409188" y="546926"/>
                    </a:cubicBezTo>
                    <a:cubicBezTo>
                      <a:pt x="3433382" y="482156"/>
                      <a:pt x="3453384" y="415861"/>
                      <a:pt x="3464243" y="347663"/>
                    </a:cubicBezTo>
                    <a:cubicBezTo>
                      <a:pt x="3476244" y="272224"/>
                      <a:pt x="3661696" y="76295"/>
                      <a:pt x="3665411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3" name="Freeform: Shape 72">
                <a:extLst>
                  <a:ext uri="{FF2B5EF4-FFF2-40B4-BE49-F238E27FC236}">
                    <a16:creationId xmlns:a16="http://schemas.microsoft.com/office/drawing/2014/main" id="{6399BC90-16E2-4AAD-9BB1-6FECCA22B71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790402" y="5229700"/>
                <a:ext cx="285940" cy="199072"/>
              </a:xfrm>
              <a:custGeom>
                <a:avLst/>
                <a:gdLst>
                  <a:gd name="connsiteX0" fmla="*/ 0 w 285940"/>
                  <a:gd name="connsiteY0" fmla="*/ 199073 h 199072"/>
                  <a:gd name="connsiteX1" fmla="*/ 285940 w 285940"/>
                  <a:gd name="connsiteY1" fmla="*/ 0 h 199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5940" h="199072">
                    <a:moveTo>
                      <a:pt x="0" y="199073"/>
                    </a:moveTo>
                    <a:cubicBezTo>
                      <a:pt x="0" y="199073"/>
                      <a:pt x="242125" y="39243"/>
                      <a:pt x="285940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4" name="Freeform: Shape 73">
                <a:extLst>
                  <a:ext uri="{FF2B5EF4-FFF2-40B4-BE49-F238E27FC236}">
                    <a16:creationId xmlns:a16="http://schemas.microsoft.com/office/drawing/2014/main" id="{393E4470-E7B4-49CF-9EEF-4F40E31F363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393114" y="5049773"/>
                <a:ext cx="655796" cy="381190"/>
              </a:xfrm>
              <a:custGeom>
                <a:avLst/>
                <a:gdLst>
                  <a:gd name="connsiteX0" fmla="*/ 0 w 655796"/>
                  <a:gd name="connsiteY0" fmla="*/ 381190 h 381190"/>
                  <a:gd name="connsiteX1" fmla="*/ 655796 w 655796"/>
                  <a:gd name="connsiteY1" fmla="*/ 0 h 381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55796" h="381190">
                    <a:moveTo>
                      <a:pt x="0" y="381190"/>
                    </a:moveTo>
                    <a:cubicBezTo>
                      <a:pt x="0" y="381190"/>
                      <a:pt x="461105" y="172117"/>
                      <a:pt x="655796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7" name="Freeform: Shape 74">
                <a:extLst>
                  <a:ext uri="{FF2B5EF4-FFF2-40B4-BE49-F238E27FC236}">
                    <a16:creationId xmlns:a16="http://schemas.microsoft.com/office/drawing/2014/main" id="{E25ED4C5-C452-433A-9E42-979F52F8B86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154072" y="3867816"/>
                <a:ext cx="2907315" cy="1544764"/>
              </a:xfrm>
              <a:custGeom>
                <a:avLst/>
                <a:gdLst>
                  <a:gd name="connsiteX0" fmla="*/ 0 w 2907315"/>
                  <a:gd name="connsiteY0" fmla="*/ 1544764 h 1544764"/>
                  <a:gd name="connsiteX1" fmla="*/ 201644 w 2907315"/>
                  <a:gd name="connsiteY1" fmla="*/ 1352550 h 1544764"/>
                  <a:gd name="connsiteX2" fmla="*/ 423196 w 2907315"/>
                  <a:gd name="connsiteY2" fmla="*/ 1196054 h 1544764"/>
                  <a:gd name="connsiteX3" fmla="*/ 782193 w 2907315"/>
                  <a:gd name="connsiteY3" fmla="*/ 1099947 h 1544764"/>
                  <a:gd name="connsiteX4" fmla="*/ 1052513 w 2907315"/>
                  <a:gd name="connsiteY4" fmla="*/ 1042321 h 1544764"/>
                  <a:gd name="connsiteX5" fmla="*/ 1311783 w 2907315"/>
                  <a:gd name="connsiteY5" fmla="*/ 1056037 h 1544764"/>
                  <a:gd name="connsiteX6" fmla="*/ 1484662 w 2907315"/>
                  <a:gd name="connsiteY6" fmla="*/ 1083469 h 1544764"/>
                  <a:gd name="connsiteX7" fmla="*/ 1788224 w 2907315"/>
                  <a:gd name="connsiteY7" fmla="*/ 1023080 h 1544764"/>
                  <a:gd name="connsiteX8" fmla="*/ 2269045 w 2907315"/>
                  <a:gd name="connsiteY8" fmla="*/ 734758 h 1544764"/>
                  <a:gd name="connsiteX9" fmla="*/ 2534984 w 2907315"/>
                  <a:gd name="connsiteY9" fmla="*/ 572738 h 1544764"/>
                  <a:gd name="connsiteX10" fmla="*/ 2907316 w 2907315"/>
                  <a:gd name="connsiteY10" fmla="*/ 0 h 1544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07315" h="1544764">
                    <a:moveTo>
                      <a:pt x="0" y="1544764"/>
                    </a:moveTo>
                    <a:cubicBezTo>
                      <a:pt x="0" y="1544764"/>
                      <a:pt x="98012" y="1443990"/>
                      <a:pt x="201644" y="1352550"/>
                    </a:cubicBezTo>
                    <a:cubicBezTo>
                      <a:pt x="271272" y="1291209"/>
                      <a:pt x="343662" y="1234249"/>
                      <a:pt x="423196" y="1196054"/>
                    </a:cubicBezTo>
                    <a:cubicBezTo>
                      <a:pt x="537591" y="1141095"/>
                      <a:pt x="661226" y="1127189"/>
                      <a:pt x="782193" y="1099947"/>
                    </a:cubicBezTo>
                    <a:cubicBezTo>
                      <a:pt x="872300" y="1079659"/>
                      <a:pt x="961358" y="1051370"/>
                      <a:pt x="1052513" y="1042321"/>
                    </a:cubicBezTo>
                    <a:cubicBezTo>
                      <a:pt x="1139000" y="1033653"/>
                      <a:pt x="1225868" y="1040321"/>
                      <a:pt x="1311783" y="1056037"/>
                    </a:cubicBezTo>
                    <a:cubicBezTo>
                      <a:pt x="1369314" y="1066609"/>
                      <a:pt x="1426559" y="1079373"/>
                      <a:pt x="1484662" y="1083469"/>
                    </a:cubicBezTo>
                    <a:cubicBezTo>
                      <a:pt x="1587913" y="1090803"/>
                      <a:pt x="1690402" y="1064800"/>
                      <a:pt x="1788224" y="1023080"/>
                    </a:cubicBezTo>
                    <a:cubicBezTo>
                      <a:pt x="1956721" y="951262"/>
                      <a:pt x="2106549" y="825722"/>
                      <a:pt x="2269045" y="734758"/>
                    </a:cubicBezTo>
                    <a:cubicBezTo>
                      <a:pt x="2359438" y="684181"/>
                      <a:pt x="2452497" y="640556"/>
                      <a:pt x="2534984" y="572738"/>
                    </a:cubicBezTo>
                    <a:cubicBezTo>
                      <a:pt x="2673001" y="459391"/>
                      <a:pt x="2847023" y="191453"/>
                      <a:pt x="2907316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8" name="Freeform: Shape 75">
                <a:extLst>
                  <a:ext uri="{FF2B5EF4-FFF2-40B4-BE49-F238E27FC236}">
                    <a16:creationId xmlns:a16="http://schemas.microsoft.com/office/drawing/2014/main" id="{40B2D17D-9313-4262-BB14-4030DE29154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07946" y="3479100"/>
                <a:ext cx="3168300" cy="1952434"/>
              </a:xfrm>
              <a:custGeom>
                <a:avLst/>
                <a:gdLst>
                  <a:gd name="connsiteX0" fmla="*/ 0 w 3168300"/>
                  <a:gd name="connsiteY0" fmla="*/ 1952435 h 1952434"/>
                  <a:gd name="connsiteX1" fmla="*/ 202121 w 3168300"/>
                  <a:gd name="connsiteY1" fmla="*/ 1687068 h 1952434"/>
                  <a:gd name="connsiteX2" fmla="*/ 545116 w 3168300"/>
                  <a:gd name="connsiteY2" fmla="*/ 1450277 h 1952434"/>
                  <a:gd name="connsiteX3" fmla="*/ 906780 w 3168300"/>
                  <a:gd name="connsiteY3" fmla="*/ 1354455 h 1952434"/>
                  <a:gd name="connsiteX4" fmla="*/ 1332262 w 3168300"/>
                  <a:gd name="connsiteY4" fmla="*/ 1285304 h 1952434"/>
                  <a:gd name="connsiteX5" fmla="*/ 1691259 w 3168300"/>
                  <a:gd name="connsiteY5" fmla="*/ 1240060 h 1952434"/>
                  <a:gd name="connsiteX6" fmla="*/ 2010346 w 3168300"/>
                  <a:gd name="connsiteY6" fmla="*/ 1141667 h 1952434"/>
                  <a:gd name="connsiteX7" fmla="*/ 2393252 w 3168300"/>
                  <a:gd name="connsiteY7" fmla="*/ 1027271 h 1952434"/>
                  <a:gd name="connsiteX8" fmla="*/ 2582037 w 3168300"/>
                  <a:gd name="connsiteY8" fmla="*/ 958120 h 1952434"/>
                  <a:gd name="connsiteX9" fmla="*/ 2760155 w 3168300"/>
                  <a:gd name="connsiteY9" fmla="*/ 827723 h 1952434"/>
                  <a:gd name="connsiteX10" fmla="*/ 2914364 w 3168300"/>
                  <a:gd name="connsiteY10" fmla="*/ 567023 h 1952434"/>
                  <a:gd name="connsiteX11" fmla="*/ 3168301 w 3168300"/>
                  <a:gd name="connsiteY11" fmla="*/ 0 h 1952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168300" h="1952434">
                    <a:moveTo>
                      <a:pt x="0" y="1952435"/>
                    </a:moveTo>
                    <a:cubicBezTo>
                      <a:pt x="0" y="1952435"/>
                      <a:pt x="91059" y="1796415"/>
                      <a:pt x="202121" y="1687068"/>
                    </a:cubicBezTo>
                    <a:cubicBezTo>
                      <a:pt x="301943" y="1588675"/>
                      <a:pt x="416528" y="1505617"/>
                      <a:pt x="545116" y="1450277"/>
                    </a:cubicBezTo>
                    <a:cubicBezTo>
                      <a:pt x="659987" y="1400747"/>
                      <a:pt x="783622" y="1377601"/>
                      <a:pt x="906780" y="1354455"/>
                    </a:cubicBezTo>
                    <a:cubicBezTo>
                      <a:pt x="1048036" y="1327976"/>
                      <a:pt x="1189482" y="1301972"/>
                      <a:pt x="1332262" y="1285304"/>
                    </a:cubicBezTo>
                    <a:cubicBezTo>
                      <a:pt x="1452182" y="1271302"/>
                      <a:pt x="1573340" y="1265873"/>
                      <a:pt x="1691259" y="1240060"/>
                    </a:cubicBezTo>
                    <a:cubicBezTo>
                      <a:pt x="1800035" y="1216247"/>
                      <a:pt x="1904619" y="1176718"/>
                      <a:pt x="2010346" y="1141667"/>
                    </a:cubicBezTo>
                    <a:cubicBezTo>
                      <a:pt x="2136743" y="1099661"/>
                      <a:pt x="2265902" y="1066229"/>
                      <a:pt x="2393252" y="1027271"/>
                    </a:cubicBezTo>
                    <a:cubicBezTo>
                      <a:pt x="2457450" y="1007650"/>
                      <a:pt x="2521744" y="987552"/>
                      <a:pt x="2582037" y="958120"/>
                    </a:cubicBezTo>
                    <a:cubicBezTo>
                      <a:pt x="2648807" y="925449"/>
                      <a:pt x="2710815" y="883349"/>
                      <a:pt x="2760155" y="827723"/>
                    </a:cubicBezTo>
                    <a:cubicBezTo>
                      <a:pt x="2827496" y="751904"/>
                      <a:pt x="2867978" y="657511"/>
                      <a:pt x="2914364" y="567023"/>
                    </a:cubicBezTo>
                    <a:cubicBezTo>
                      <a:pt x="2972753" y="453200"/>
                      <a:pt x="3119152" y="118015"/>
                      <a:pt x="3168301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9" name="Freeform: Shape 76">
                <a:extLst>
                  <a:ext uri="{FF2B5EF4-FFF2-40B4-BE49-F238E27FC236}">
                    <a16:creationId xmlns:a16="http://schemas.microsoft.com/office/drawing/2014/main" id="{33B17B98-027F-4155-A5F5-FED5D0F73CD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704778" y="2976752"/>
                <a:ext cx="3356800" cy="2452020"/>
              </a:xfrm>
              <a:custGeom>
                <a:avLst/>
                <a:gdLst>
                  <a:gd name="connsiteX0" fmla="*/ 0 w 3356800"/>
                  <a:gd name="connsiteY0" fmla="*/ 2452021 h 2452020"/>
                  <a:gd name="connsiteX1" fmla="*/ 130874 w 3356800"/>
                  <a:gd name="connsiteY1" fmla="*/ 2247710 h 2452020"/>
                  <a:gd name="connsiteX2" fmla="*/ 437197 w 3356800"/>
                  <a:gd name="connsiteY2" fmla="*/ 1941195 h 2452020"/>
                  <a:gd name="connsiteX3" fmla="*/ 737140 w 3356800"/>
                  <a:gd name="connsiteY3" fmla="*/ 1736884 h 2452020"/>
                  <a:gd name="connsiteX4" fmla="*/ 1031843 w 3356800"/>
                  <a:gd name="connsiteY4" fmla="*/ 1685068 h 2452020"/>
                  <a:gd name="connsiteX5" fmla="*/ 1287304 w 3356800"/>
                  <a:gd name="connsiteY5" fmla="*/ 1655826 h 2452020"/>
                  <a:gd name="connsiteX6" fmla="*/ 1471994 w 3356800"/>
                  <a:gd name="connsiteY6" fmla="*/ 1634300 h 2452020"/>
                  <a:gd name="connsiteX7" fmla="*/ 1898237 w 3356800"/>
                  <a:gd name="connsiteY7" fmla="*/ 1512665 h 2452020"/>
                  <a:gd name="connsiteX8" fmla="*/ 2229136 w 3356800"/>
                  <a:gd name="connsiteY8" fmla="*/ 1355598 h 2452020"/>
                  <a:gd name="connsiteX9" fmla="*/ 2512314 w 3356800"/>
                  <a:gd name="connsiteY9" fmla="*/ 1238631 h 2452020"/>
                  <a:gd name="connsiteX10" fmla="*/ 2758535 w 3356800"/>
                  <a:gd name="connsiteY10" fmla="*/ 1096994 h 2452020"/>
                  <a:gd name="connsiteX11" fmla="*/ 2935510 w 3356800"/>
                  <a:gd name="connsiteY11" fmla="*/ 919925 h 2452020"/>
                  <a:gd name="connsiteX12" fmla="*/ 3081719 w 3356800"/>
                  <a:gd name="connsiteY12" fmla="*/ 687419 h 2452020"/>
                  <a:gd name="connsiteX13" fmla="*/ 3356800 w 3356800"/>
                  <a:gd name="connsiteY13" fmla="*/ 0 h 2452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56800" h="2452020">
                    <a:moveTo>
                      <a:pt x="0" y="2452021"/>
                    </a:moveTo>
                    <a:cubicBezTo>
                      <a:pt x="0" y="2452021"/>
                      <a:pt x="57150" y="2344198"/>
                      <a:pt x="130874" y="2247710"/>
                    </a:cubicBezTo>
                    <a:cubicBezTo>
                      <a:pt x="218694" y="2132648"/>
                      <a:pt x="328136" y="2036635"/>
                      <a:pt x="437197" y="1941195"/>
                    </a:cubicBezTo>
                    <a:cubicBezTo>
                      <a:pt x="529304" y="1860709"/>
                      <a:pt x="623030" y="1779556"/>
                      <a:pt x="737140" y="1736884"/>
                    </a:cubicBezTo>
                    <a:cubicBezTo>
                      <a:pt x="830866" y="1701736"/>
                      <a:pt x="932021" y="1695450"/>
                      <a:pt x="1031843" y="1685068"/>
                    </a:cubicBezTo>
                    <a:cubicBezTo>
                      <a:pt x="1117092" y="1676210"/>
                      <a:pt x="1202055" y="1665160"/>
                      <a:pt x="1287304" y="1655826"/>
                    </a:cubicBezTo>
                    <a:cubicBezTo>
                      <a:pt x="1348931" y="1649063"/>
                      <a:pt x="1410653" y="1643539"/>
                      <a:pt x="1471994" y="1634300"/>
                    </a:cubicBezTo>
                    <a:cubicBezTo>
                      <a:pt x="1618679" y="1612011"/>
                      <a:pt x="1761935" y="1571149"/>
                      <a:pt x="1898237" y="1512665"/>
                    </a:cubicBezTo>
                    <a:cubicBezTo>
                      <a:pt x="2010442" y="1464564"/>
                      <a:pt x="2117503" y="1405128"/>
                      <a:pt x="2229136" y="1355598"/>
                    </a:cubicBezTo>
                    <a:cubicBezTo>
                      <a:pt x="2322481" y="1314164"/>
                      <a:pt x="2418969" y="1280160"/>
                      <a:pt x="2512314" y="1238631"/>
                    </a:cubicBezTo>
                    <a:cubicBezTo>
                      <a:pt x="2599087" y="1199960"/>
                      <a:pt x="2683193" y="1154811"/>
                      <a:pt x="2758535" y="1096994"/>
                    </a:cubicBezTo>
                    <a:cubicBezTo>
                      <a:pt x="2825020" y="1046035"/>
                      <a:pt x="2883789" y="985837"/>
                      <a:pt x="2935510" y="919925"/>
                    </a:cubicBezTo>
                    <a:cubicBezTo>
                      <a:pt x="2992184" y="847725"/>
                      <a:pt x="3039904" y="769144"/>
                      <a:pt x="3081719" y="687419"/>
                    </a:cubicBezTo>
                    <a:cubicBezTo>
                      <a:pt x="3138297" y="576739"/>
                      <a:pt x="3314129" y="116776"/>
                      <a:pt x="3356800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01EB1739-4A5E-4811-8CCC-6E261D2921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80400" y="5197178"/>
              <a:ext cx="4211600" cy="1660822"/>
            </a:xfrm>
            <a:custGeom>
              <a:avLst/>
              <a:gdLst>
                <a:gd name="connsiteX0" fmla="*/ 4211600 w 4211600"/>
                <a:gd name="connsiteY0" fmla="*/ 0 h 1660822"/>
                <a:gd name="connsiteX1" fmla="*/ 4211600 w 4211600"/>
                <a:gd name="connsiteY1" fmla="*/ 58430 h 1660822"/>
                <a:gd name="connsiteX2" fmla="*/ 4136524 w 4211600"/>
                <a:gd name="connsiteY2" fmla="*/ 208808 h 1660822"/>
                <a:gd name="connsiteX3" fmla="*/ 3973354 w 4211600"/>
                <a:gd name="connsiteY3" fmla="*/ 437313 h 1660822"/>
                <a:gd name="connsiteX4" fmla="*/ 3884746 w 4211600"/>
                <a:gd name="connsiteY4" fmla="*/ 553613 h 1660822"/>
                <a:gd name="connsiteX5" fmla="*/ 3849435 w 4211600"/>
                <a:gd name="connsiteY5" fmla="*/ 603143 h 1660822"/>
                <a:gd name="connsiteX6" fmla="*/ 3661849 w 4211600"/>
                <a:gd name="connsiteY6" fmla="*/ 819075 h 1660822"/>
                <a:gd name="connsiteX7" fmla="*/ 3402589 w 4211600"/>
                <a:gd name="connsiteY7" fmla="*/ 952996 h 1660822"/>
                <a:gd name="connsiteX8" fmla="*/ 3130202 w 4211600"/>
                <a:gd name="connsiteY8" fmla="*/ 1023386 h 1660822"/>
                <a:gd name="connsiteX9" fmla="*/ 2914657 w 4211600"/>
                <a:gd name="connsiteY9" fmla="*/ 1068058 h 1660822"/>
                <a:gd name="connsiteX10" fmla="*/ 2582149 w 4211600"/>
                <a:gd name="connsiteY10" fmla="*/ 1138924 h 1660822"/>
                <a:gd name="connsiteX11" fmla="*/ 2483958 w 4211600"/>
                <a:gd name="connsiteY11" fmla="*/ 1162356 h 1660822"/>
                <a:gd name="connsiteX12" fmla="*/ 2123750 w 4211600"/>
                <a:gd name="connsiteY12" fmla="*/ 1238651 h 1660822"/>
                <a:gd name="connsiteX13" fmla="*/ 1761444 w 4211600"/>
                <a:gd name="connsiteY13" fmla="*/ 1273417 h 1660822"/>
                <a:gd name="connsiteX14" fmla="*/ 1608382 w 4211600"/>
                <a:gd name="connsiteY14" fmla="*/ 1284466 h 1660822"/>
                <a:gd name="connsiteX15" fmla="*/ 999942 w 4211600"/>
                <a:gd name="connsiteY15" fmla="*/ 1354284 h 1660822"/>
                <a:gd name="connsiteX16" fmla="*/ 484705 w 4211600"/>
                <a:gd name="connsiteY16" fmla="*/ 1450487 h 1660822"/>
                <a:gd name="connsiteX17" fmla="*/ 113310 w 4211600"/>
                <a:gd name="connsiteY17" fmla="*/ 1613700 h 1660822"/>
                <a:gd name="connsiteX18" fmla="*/ 39668 w 4211600"/>
                <a:gd name="connsiteY18" fmla="*/ 1660822 h 1660822"/>
                <a:gd name="connsiteX19" fmla="*/ 0 w 4211600"/>
                <a:gd name="connsiteY19" fmla="*/ 1660822 h 1660822"/>
                <a:gd name="connsiteX20" fmla="*/ 96701 w 4211600"/>
                <a:gd name="connsiteY20" fmla="*/ 1598934 h 1660822"/>
                <a:gd name="connsiteX21" fmla="*/ 474335 w 4211600"/>
                <a:gd name="connsiteY21" fmla="*/ 1433056 h 1660822"/>
                <a:gd name="connsiteX22" fmla="*/ 994299 w 4211600"/>
                <a:gd name="connsiteY22" fmla="*/ 1335806 h 1660822"/>
                <a:gd name="connsiteX23" fmla="*/ 1605231 w 4211600"/>
                <a:gd name="connsiteY23" fmla="*/ 1265702 h 1660822"/>
                <a:gd name="connsiteX24" fmla="*/ 1758819 w 4211600"/>
                <a:gd name="connsiteY24" fmla="*/ 1254558 h 1660822"/>
                <a:gd name="connsiteX25" fmla="*/ 2118106 w 4211600"/>
                <a:gd name="connsiteY25" fmla="*/ 1220077 h 1660822"/>
                <a:gd name="connsiteX26" fmla="*/ 2475557 w 4211600"/>
                <a:gd name="connsiteY26" fmla="*/ 1144353 h 1660822"/>
                <a:gd name="connsiteX27" fmla="*/ 2573878 w 4211600"/>
                <a:gd name="connsiteY27" fmla="*/ 1120827 h 1660822"/>
                <a:gd name="connsiteX28" fmla="*/ 2907437 w 4211600"/>
                <a:gd name="connsiteY28" fmla="*/ 1049675 h 1660822"/>
                <a:gd name="connsiteX29" fmla="*/ 3122589 w 4211600"/>
                <a:gd name="connsiteY29" fmla="*/ 1005098 h 1660822"/>
                <a:gd name="connsiteX30" fmla="*/ 3391169 w 4211600"/>
                <a:gd name="connsiteY30" fmla="*/ 935756 h 1660822"/>
                <a:gd name="connsiteX31" fmla="*/ 3642290 w 4211600"/>
                <a:gd name="connsiteY31" fmla="*/ 806216 h 1660822"/>
                <a:gd name="connsiteX32" fmla="*/ 3825937 w 4211600"/>
                <a:gd name="connsiteY32" fmla="*/ 594475 h 1660822"/>
                <a:gd name="connsiteX33" fmla="*/ 3861381 w 4211600"/>
                <a:gd name="connsiteY33" fmla="*/ 544755 h 1660822"/>
                <a:gd name="connsiteX34" fmla="*/ 3950381 w 4211600"/>
                <a:gd name="connsiteY34" fmla="*/ 427978 h 1660822"/>
                <a:gd name="connsiteX35" fmla="*/ 4112370 w 4211600"/>
                <a:gd name="connsiteY35" fmla="*/ 201378 h 1660822"/>
                <a:gd name="connsiteX36" fmla="*/ 4195989 w 4211600"/>
                <a:gd name="connsiteY36" fmla="*/ 33834 h 166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211600" h="1660822">
                  <a:moveTo>
                    <a:pt x="4211600" y="0"/>
                  </a:moveTo>
                  <a:lnTo>
                    <a:pt x="4211600" y="58430"/>
                  </a:lnTo>
                  <a:lnTo>
                    <a:pt x="4136524" y="208808"/>
                  </a:lnTo>
                  <a:cubicBezTo>
                    <a:pt x="4089791" y="287770"/>
                    <a:pt x="4030588" y="363780"/>
                    <a:pt x="3973354" y="437313"/>
                  </a:cubicBezTo>
                  <a:cubicBezTo>
                    <a:pt x="3943819" y="475222"/>
                    <a:pt x="3913231" y="514465"/>
                    <a:pt x="3884746" y="553613"/>
                  </a:cubicBezTo>
                  <a:cubicBezTo>
                    <a:pt x="3872801" y="569996"/>
                    <a:pt x="3861119" y="586569"/>
                    <a:pt x="3849435" y="603143"/>
                  </a:cubicBezTo>
                  <a:cubicBezTo>
                    <a:pt x="3796665" y="678009"/>
                    <a:pt x="3742187" y="755352"/>
                    <a:pt x="3661849" y="819075"/>
                  </a:cubicBezTo>
                  <a:cubicBezTo>
                    <a:pt x="3596214" y="871176"/>
                    <a:pt x="3509050" y="916230"/>
                    <a:pt x="3402589" y="952996"/>
                  </a:cubicBezTo>
                  <a:cubicBezTo>
                    <a:pt x="3312406" y="984048"/>
                    <a:pt x="3215660" y="1005003"/>
                    <a:pt x="3130202" y="1023386"/>
                  </a:cubicBezTo>
                  <a:cubicBezTo>
                    <a:pt x="3058529" y="1038816"/>
                    <a:pt x="2985412" y="1053675"/>
                    <a:pt x="2914657" y="1068058"/>
                  </a:cubicBezTo>
                  <a:cubicBezTo>
                    <a:pt x="2805176" y="1090251"/>
                    <a:pt x="2692021" y="1113207"/>
                    <a:pt x="2582149" y="1138924"/>
                  </a:cubicBezTo>
                  <a:cubicBezTo>
                    <a:pt x="2549330" y="1146639"/>
                    <a:pt x="2516644" y="1154450"/>
                    <a:pt x="2483958" y="1162356"/>
                  </a:cubicBezTo>
                  <a:cubicBezTo>
                    <a:pt x="2367257" y="1190550"/>
                    <a:pt x="2246621" y="1219601"/>
                    <a:pt x="2123750" y="1238651"/>
                  </a:cubicBezTo>
                  <a:cubicBezTo>
                    <a:pt x="2004294" y="1257129"/>
                    <a:pt x="1880769" y="1265416"/>
                    <a:pt x="1761444" y="1273417"/>
                  </a:cubicBezTo>
                  <a:cubicBezTo>
                    <a:pt x="1711167" y="1276751"/>
                    <a:pt x="1659184" y="1280275"/>
                    <a:pt x="1608382" y="1284466"/>
                  </a:cubicBezTo>
                  <a:cubicBezTo>
                    <a:pt x="1408589" y="1300944"/>
                    <a:pt x="1214570" y="1325805"/>
                    <a:pt x="999942" y="1354284"/>
                  </a:cubicBezTo>
                  <a:cubicBezTo>
                    <a:pt x="826403" y="1377240"/>
                    <a:pt x="647744" y="1400957"/>
                    <a:pt x="484705" y="1450487"/>
                  </a:cubicBezTo>
                  <a:cubicBezTo>
                    <a:pt x="355831" y="1489635"/>
                    <a:pt x="231387" y="1544374"/>
                    <a:pt x="113310" y="1613700"/>
                  </a:cubicBezTo>
                  <a:lnTo>
                    <a:pt x="39668" y="1660822"/>
                  </a:lnTo>
                  <a:lnTo>
                    <a:pt x="0" y="1660822"/>
                  </a:lnTo>
                  <a:lnTo>
                    <a:pt x="96701" y="1598934"/>
                  </a:lnTo>
                  <a:cubicBezTo>
                    <a:pt x="216635" y="1528533"/>
                    <a:pt x="343196" y="1472919"/>
                    <a:pt x="474335" y="1433056"/>
                  </a:cubicBezTo>
                  <a:cubicBezTo>
                    <a:pt x="639999" y="1382669"/>
                    <a:pt x="820102" y="1358856"/>
                    <a:pt x="994299" y="1335806"/>
                  </a:cubicBezTo>
                  <a:cubicBezTo>
                    <a:pt x="1210239" y="1307231"/>
                    <a:pt x="1404650" y="1282275"/>
                    <a:pt x="1605231" y="1265702"/>
                  </a:cubicBezTo>
                  <a:cubicBezTo>
                    <a:pt x="1656428" y="1261511"/>
                    <a:pt x="1708411" y="1257987"/>
                    <a:pt x="1758819" y="1254558"/>
                  </a:cubicBezTo>
                  <a:cubicBezTo>
                    <a:pt x="1877487" y="1246557"/>
                    <a:pt x="2000094" y="1238365"/>
                    <a:pt x="2118106" y="1220077"/>
                  </a:cubicBezTo>
                  <a:cubicBezTo>
                    <a:pt x="2239531" y="1201313"/>
                    <a:pt x="2359513" y="1172357"/>
                    <a:pt x="2475557" y="1144353"/>
                  </a:cubicBezTo>
                  <a:cubicBezTo>
                    <a:pt x="2508243" y="1136448"/>
                    <a:pt x="2541060" y="1128542"/>
                    <a:pt x="2573878" y="1120827"/>
                  </a:cubicBezTo>
                  <a:cubicBezTo>
                    <a:pt x="2684276" y="1094919"/>
                    <a:pt x="2797694" y="1071963"/>
                    <a:pt x="2907437" y="1049675"/>
                  </a:cubicBezTo>
                  <a:cubicBezTo>
                    <a:pt x="2978061" y="1035387"/>
                    <a:pt x="3051178" y="1020528"/>
                    <a:pt x="3122589" y="1005098"/>
                  </a:cubicBezTo>
                  <a:cubicBezTo>
                    <a:pt x="3206997" y="986810"/>
                    <a:pt x="3302823" y="966141"/>
                    <a:pt x="3391169" y="935756"/>
                  </a:cubicBezTo>
                  <a:cubicBezTo>
                    <a:pt x="3494479" y="900132"/>
                    <a:pt x="3578886" y="856508"/>
                    <a:pt x="3642290" y="806216"/>
                  </a:cubicBezTo>
                  <a:cubicBezTo>
                    <a:pt x="3720133" y="744303"/>
                    <a:pt x="3773953" y="668103"/>
                    <a:pt x="3825937" y="594475"/>
                  </a:cubicBezTo>
                  <a:cubicBezTo>
                    <a:pt x="3837621" y="577902"/>
                    <a:pt x="3849435" y="561233"/>
                    <a:pt x="3861381" y="544755"/>
                  </a:cubicBezTo>
                  <a:cubicBezTo>
                    <a:pt x="3889997" y="505416"/>
                    <a:pt x="3920715" y="465983"/>
                    <a:pt x="3950381" y="427978"/>
                  </a:cubicBezTo>
                  <a:cubicBezTo>
                    <a:pt x="4007353" y="354921"/>
                    <a:pt x="4066163" y="279388"/>
                    <a:pt x="4112370" y="201378"/>
                  </a:cubicBezTo>
                  <a:cubicBezTo>
                    <a:pt x="4144662" y="146800"/>
                    <a:pt x="4170785" y="89364"/>
                    <a:pt x="4195989" y="338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6" name="Стрелка вниз 5">
            <a:extLst>
              <a:ext uri="{FF2B5EF4-FFF2-40B4-BE49-F238E27FC236}">
                <a16:creationId xmlns:a16="http://schemas.microsoft.com/office/drawing/2014/main" id="{7E304001-C934-464D-9773-CCFBFDE85749}"/>
              </a:ext>
            </a:extLst>
          </p:cNvPr>
          <p:cNvSpPr/>
          <p:nvPr/>
        </p:nvSpPr>
        <p:spPr>
          <a:xfrm>
            <a:off x="5543550" y="2888560"/>
            <a:ext cx="828675" cy="1442462"/>
          </a:xfrm>
          <a:prstGeom prst="down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90628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8651CFA9-6065-4243-AC48-858E35978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7962AE0-6A1C-4B76-9D52-10E5E6D7D3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6E12301-1C96-4D15-9838-D5B894B223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Рисунок 5" descr="Изображение выглядит как небо, внешний, город, день&#10;&#10;Автоматически созданное описание">
            <a:extLst>
              <a:ext uri="{FF2B5EF4-FFF2-40B4-BE49-F238E27FC236}">
                <a16:creationId xmlns:a16="http://schemas.microsoft.com/office/drawing/2014/main" id="{FF3915AB-F4DA-634E-8118-0F91A239648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60000"/>
          </a:blip>
          <a:srcRect t="10710" r="-1" b="-1"/>
          <a:stretch/>
        </p:blipFill>
        <p:spPr>
          <a:xfrm>
            <a:off x="20" y="10"/>
            <a:ext cx="12188932" cy="6856614"/>
          </a:xfrm>
          <a:prstGeom prst="rect">
            <a:avLst/>
          </a:prstGeom>
        </p:spPr>
      </p:pic>
      <p:grpSp>
        <p:nvGrpSpPr>
          <p:cNvPr id="17" name="Top Left">
            <a:extLst>
              <a:ext uri="{FF2B5EF4-FFF2-40B4-BE49-F238E27FC236}">
                <a16:creationId xmlns:a16="http://schemas.microsoft.com/office/drawing/2014/main" id="{D7A5FD75-4B35-4162-9304-5694912558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849" y="15178"/>
            <a:ext cx="2198951" cy="3331254"/>
            <a:chOff x="4473129" y="923925"/>
            <a:chExt cx="3308947" cy="5012817"/>
          </a:xfrm>
          <a:noFill/>
        </p:grpSpPr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A5107DF9-40C8-458E-82E1-523137E7A9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85988" y="924020"/>
              <a:ext cx="3296088" cy="5012722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3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5BD83295-4F37-4B80-AF77-1798FB80C5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923925"/>
              <a:ext cx="2977477" cy="462714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3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65888C74-4F56-4347-8944-E676A3C896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94561" y="923925"/>
              <a:ext cx="2356712" cy="4118991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bg2">
                  <a:alpha val="3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A69429CD-28C1-4DC7-84AD-4421A0AC8E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923925"/>
              <a:ext cx="2059193" cy="3980116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3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762D63CF-41E9-4561-A945-E199ABE754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85131" y="1719357"/>
              <a:ext cx="743796" cy="2867501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bg2">
                  <a:alpha val="3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0C95C339-F16B-492F-903D-A6855F56E1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1912731"/>
              <a:ext cx="597294" cy="2543540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3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E85BC65A-0C9A-45A6-B18B-5E020CE983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91417" y="2227197"/>
              <a:ext cx="389425" cy="2011236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bg2">
                  <a:alpha val="3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26" name="Bottom Right">
            <a:extLst>
              <a:ext uri="{FF2B5EF4-FFF2-40B4-BE49-F238E27FC236}">
                <a16:creationId xmlns:a16="http://schemas.microsoft.com/office/drawing/2014/main" id="{34676384-D846-461C-B8F3-BDB849B4A4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980400" y="3276601"/>
            <a:ext cx="4211600" cy="3581399"/>
            <a:chOff x="7980400" y="3276601"/>
            <a:chExt cx="4211600" cy="3581399"/>
          </a:xfrm>
        </p:grpSpPr>
        <p:grpSp>
          <p:nvGrpSpPr>
            <p:cNvPr id="27" name="Graphic 157">
              <a:extLst>
                <a:ext uri="{FF2B5EF4-FFF2-40B4-BE49-F238E27FC236}">
                  <a16:creationId xmlns:a16="http://schemas.microsoft.com/office/drawing/2014/main" id="{50480E57-05E0-42B6-8693-191B4E9CF5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8662740" y="3276601"/>
              <a:ext cx="3529260" cy="3581398"/>
              <a:chOff x="4114800" y="1423987"/>
              <a:chExt cx="3961542" cy="4007547"/>
            </a:xfrm>
            <a:noFill/>
          </p:grpSpPr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1C989BD5-54F6-4747-83F1-81FCAEDAD80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114800" y="1423987"/>
                <a:ext cx="3946874" cy="3989641"/>
              </a:xfrm>
              <a:custGeom>
                <a:avLst/>
                <a:gdLst>
                  <a:gd name="connsiteX0" fmla="*/ 0 w 3946874"/>
                  <a:gd name="connsiteY0" fmla="*/ 3989641 h 3989641"/>
                  <a:gd name="connsiteX1" fmla="*/ 79439 w 3946874"/>
                  <a:gd name="connsiteY1" fmla="*/ 3891153 h 3989641"/>
                  <a:gd name="connsiteX2" fmla="*/ 297371 w 3946874"/>
                  <a:gd name="connsiteY2" fmla="*/ 3626930 h 3989641"/>
                  <a:gd name="connsiteX3" fmla="*/ 454343 w 3946874"/>
                  <a:gd name="connsiteY3" fmla="*/ 3440335 h 3989641"/>
                  <a:gd name="connsiteX4" fmla="*/ 622363 w 3946874"/>
                  <a:gd name="connsiteY4" fmla="*/ 3290697 h 3989641"/>
                  <a:gd name="connsiteX5" fmla="*/ 927068 w 3946874"/>
                  <a:gd name="connsiteY5" fmla="*/ 3087434 h 3989641"/>
                  <a:gd name="connsiteX6" fmla="*/ 1176338 w 3946874"/>
                  <a:gd name="connsiteY6" fmla="*/ 2915603 h 3989641"/>
                  <a:gd name="connsiteX7" fmla="*/ 1394270 w 3946874"/>
                  <a:gd name="connsiteY7" fmla="*/ 2780729 h 3989641"/>
                  <a:gd name="connsiteX8" fmla="*/ 1601057 w 3946874"/>
                  <a:gd name="connsiteY8" fmla="*/ 2723483 h 3989641"/>
                  <a:gd name="connsiteX9" fmla="*/ 1756220 w 3946874"/>
                  <a:gd name="connsiteY9" fmla="*/ 2743772 h 3989641"/>
                  <a:gd name="connsiteX10" fmla="*/ 1889189 w 3946874"/>
                  <a:gd name="connsiteY10" fmla="*/ 2765965 h 3989641"/>
                  <a:gd name="connsiteX11" fmla="*/ 2007394 w 3946874"/>
                  <a:gd name="connsiteY11" fmla="*/ 2765965 h 3989641"/>
                  <a:gd name="connsiteX12" fmla="*/ 2184654 w 3946874"/>
                  <a:gd name="connsiteY12" fmla="*/ 2671763 h 3989641"/>
                  <a:gd name="connsiteX13" fmla="*/ 2372773 w 3946874"/>
                  <a:gd name="connsiteY13" fmla="*/ 2538984 h 3989641"/>
                  <a:gd name="connsiteX14" fmla="*/ 2439543 w 3946874"/>
                  <a:gd name="connsiteY14" fmla="*/ 2510504 h 3989641"/>
                  <a:gd name="connsiteX15" fmla="*/ 2650617 w 3946874"/>
                  <a:gd name="connsiteY15" fmla="*/ 2434781 h 3989641"/>
                  <a:gd name="connsiteX16" fmla="*/ 2785110 w 3946874"/>
                  <a:gd name="connsiteY16" fmla="*/ 2383060 h 3989641"/>
                  <a:gd name="connsiteX17" fmla="*/ 2897315 w 3946874"/>
                  <a:gd name="connsiteY17" fmla="*/ 2318861 h 3989641"/>
                  <a:gd name="connsiteX18" fmla="*/ 2997994 w 3946874"/>
                  <a:gd name="connsiteY18" fmla="*/ 2226183 h 3989641"/>
                  <a:gd name="connsiteX19" fmla="*/ 3061240 w 3946874"/>
                  <a:gd name="connsiteY19" fmla="*/ 2141506 h 3989641"/>
                  <a:gd name="connsiteX20" fmla="*/ 3152108 w 3946874"/>
                  <a:gd name="connsiteY20" fmla="*/ 2005203 h 3989641"/>
                  <a:gd name="connsiteX21" fmla="*/ 3274124 w 3946874"/>
                  <a:gd name="connsiteY21" fmla="*/ 1871567 h 3989641"/>
                  <a:gd name="connsiteX22" fmla="*/ 3388138 w 3946874"/>
                  <a:gd name="connsiteY22" fmla="*/ 1770888 h 3989641"/>
                  <a:gd name="connsiteX23" fmla="*/ 3466529 w 3946874"/>
                  <a:gd name="connsiteY23" fmla="*/ 1679162 h 3989641"/>
                  <a:gd name="connsiteX24" fmla="*/ 3538633 w 3946874"/>
                  <a:gd name="connsiteY24" fmla="*/ 1551718 h 3989641"/>
                  <a:gd name="connsiteX25" fmla="*/ 3588544 w 3946874"/>
                  <a:gd name="connsiteY25" fmla="*/ 1376172 h 3989641"/>
                  <a:gd name="connsiteX26" fmla="*/ 3597402 w 3946874"/>
                  <a:gd name="connsiteY26" fmla="*/ 1293305 h 3989641"/>
                  <a:gd name="connsiteX27" fmla="*/ 3721227 w 3946874"/>
                  <a:gd name="connsiteY27" fmla="*/ 880491 h 3989641"/>
                  <a:gd name="connsiteX28" fmla="*/ 3761137 w 3946874"/>
                  <a:gd name="connsiteY28" fmla="*/ 463677 h 3989641"/>
                  <a:gd name="connsiteX29" fmla="*/ 3946874 w 3946874"/>
                  <a:gd name="connsiteY29" fmla="*/ 0 h 3989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946874" h="3989641">
                    <a:moveTo>
                      <a:pt x="0" y="3989641"/>
                    </a:moveTo>
                    <a:cubicBezTo>
                      <a:pt x="19050" y="3957257"/>
                      <a:pt x="50959" y="3916013"/>
                      <a:pt x="79439" y="3891153"/>
                    </a:cubicBezTo>
                    <a:cubicBezTo>
                      <a:pt x="165544" y="3815906"/>
                      <a:pt x="227933" y="3717989"/>
                      <a:pt x="297371" y="3626930"/>
                    </a:cubicBezTo>
                    <a:cubicBezTo>
                      <a:pt x="346615" y="3562255"/>
                      <a:pt x="398050" y="3499009"/>
                      <a:pt x="454343" y="3440335"/>
                    </a:cubicBezTo>
                    <a:cubicBezTo>
                      <a:pt x="506349" y="3386042"/>
                      <a:pt x="562642" y="3336227"/>
                      <a:pt x="622363" y="3290697"/>
                    </a:cubicBezTo>
                    <a:cubicBezTo>
                      <a:pt x="719519" y="3216688"/>
                      <a:pt x="824960" y="3154585"/>
                      <a:pt x="927068" y="3087434"/>
                    </a:cubicBezTo>
                    <a:cubicBezTo>
                      <a:pt x="1011365" y="3031998"/>
                      <a:pt x="1093565" y="2973324"/>
                      <a:pt x="1176338" y="2915603"/>
                    </a:cubicBezTo>
                    <a:cubicBezTo>
                      <a:pt x="1246537" y="2866644"/>
                      <a:pt x="1317308" y="2818066"/>
                      <a:pt x="1394270" y="2780729"/>
                    </a:cubicBezTo>
                    <a:cubicBezTo>
                      <a:pt x="1459421" y="2749106"/>
                      <a:pt x="1528763" y="2724436"/>
                      <a:pt x="1601057" y="2723483"/>
                    </a:cubicBezTo>
                    <a:cubicBezTo>
                      <a:pt x="1653350" y="2722721"/>
                      <a:pt x="1704785" y="2733485"/>
                      <a:pt x="1756220" y="2743772"/>
                    </a:cubicBezTo>
                    <a:cubicBezTo>
                      <a:pt x="1800320" y="2752630"/>
                      <a:pt x="1844612" y="2760250"/>
                      <a:pt x="1889189" y="2765965"/>
                    </a:cubicBezTo>
                    <a:cubicBezTo>
                      <a:pt x="1928622" y="2771013"/>
                      <a:pt x="1968437" y="2773299"/>
                      <a:pt x="2007394" y="2765965"/>
                    </a:cubicBezTo>
                    <a:cubicBezTo>
                      <a:pt x="2073878" y="2753487"/>
                      <a:pt x="2130647" y="2712911"/>
                      <a:pt x="2184654" y="2671763"/>
                    </a:cubicBezTo>
                    <a:cubicBezTo>
                      <a:pt x="2245900" y="2625090"/>
                      <a:pt x="2304002" y="2573465"/>
                      <a:pt x="2372773" y="2538984"/>
                    </a:cubicBezTo>
                    <a:cubicBezTo>
                      <a:pt x="2394395" y="2528126"/>
                      <a:pt x="2416874" y="2518982"/>
                      <a:pt x="2439543" y="2510504"/>
                    </a:cubicBezTo>
                    <a:cubicBezTo>
                      <a:pt x="2509552" y="2484215"/>
                      <a:pt x="2580037" y="2459450"/>
                      <a:pt x="2650617" y="2434781"/>
                    </a:cubicBezTo>
                    <a:cubicBezTo>
                      <a:pt x="2695956" y="2418874"/>
                      <a:pt x="2741295" y="2402872"/>
                      <a:pt x="2785110" y="2383060"/>
                    </a:cubicBezTo>
                    <a:cubicBezTo>
                      <a:pt x="2824448" y="2365248"/>
                      <a:pt x="2862358" y="2344198"/>
                      <a:pt x="2897315" y="2318861"/>
                    </a:cubicBezTo>
                    <a:cubicBezTo>
                      <a:pt x="2934367" y="2292096"/>
                      <a:pt x="2968085" y="2260854"/>
                      <a:pt x="2997994" y="2226183"/>
                    </a:cubicBezTo>
                    <a:cubicBezTo>
                      <a:pt x="3020949" y="2199513"/>
                      <a:pt x="3041714" y="2170938"/>
                      <a:pt x="3061240" y="2141506"/>
                    </a:cubicBezTo>
                    <a:cubicBezTo>
                      <a:pt x="3091529" y="2095976"/>
                      <a:pt x="3119533" y="2049018"/>
                      <a:pt x="3152108" y="2005203"/>
                    </a:cubicBezTo>
                    <a:cubicBezTo>
                      <a:pt x="3188113" y="1956626"/>
                      <a:pt x="3229261" y="1912144"/>
                      <a:pt x="3274124" y="1871567"/>
                    </a:cubicBezTo>
                    <a:cubicBezTo>
                      <a:pt x="3311747" y="1837563"/>
                      <a:pt x="3351848" y="1806321"/>
                      <a:pt x="3388138" y="1770888"/>
                    </a:cubicBezTo>
                    <a:cubicBezTo>
                      <a:pt x="3416999" y="1742694"/>
                      <a:pt x="3443002" y="1711833"/>
                      <a:pt x="3466529" y="1679162"/>
                    </a:cubicBezTo>
                    <a:cubicBezTo>
                      <a:pt x="3495008" y="1639348"/>
                      <a:pt x="3519392" y="1596771"/>
                      <a:pt x="3538633" y="1551718"/>
                    </a:cubicBezTo>
                    <a:cubicBezTo>
                      <a:pt x="3562731" y="1495616"/>
                      <a:pt x="3578924" y="1436465"/>
                      <a:pt x="3588544" y="1376172"/>
                    </a:cubicBezTo>
                    <a:cubicBezTo>
                      <a:pt x="3592925" y="1348740"/>
                      <a:pt x="3595688" y="1321022"/>
                      <a:pt x="3597402" y="1293305"/>
                    </a:cubicBezTo>
                    <a:cubicBezTo>
                      <a:pt x="3605974" y="1155859"/>
                      <a:pt x="3717703" y="1018127"/>
                      <a:pt x="3721227" y="880491"/>
                    </a:cubicBezTo>
                    <a:cubicBezTo>
                      <a:pt x="3724751" y="740855"/>
                      <a:pt x="3743135" y="602171"/>
                      <a:pt x="3761137" y="463677"/>
                    </a:cubicBezTo>
                    <a:cubicBezTo>
                      <a:pt x="3776186" y="347758"/>
                      <a:pt x="3934968" y="116205"/>
                      <a:pt x="3946874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6D7EE029-E135-4899-AC49-78D6946CDAD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395978" y="2441733"/>
                <a:ext cx="3665410" cy="2985611"/>
              </a:xfrm>
              <a:custGeom>
                <a:avLst/>
                <a:gdLst>
                  <a:gd name="connsiteX0" fmla="*/ 0 w 3665410"/>
                  <a:gd name="connsiteY0" fmla="*/ 2985611 h 2985611"/>
                  <a:gd name="connsiteX1" fmla="*/ 166211 w 3665410"/>
                  <a:gd name="connsiteY1" fmla="*/ 2699766 h 2985611"/>
                  <a:gd name="connsiteX2" fmla="*/ 397002 w 3665410"/>
                  <a:gd name="connsiteY2" fmla="*/ 2414969 h 2985611"/>
                  <a:gd name="connsiteX3" fmla="*/ 620173 w 3665410"/>
                  <a:gd name="connsiteY3" fmla="*/ 2237899 h 2985611"/>
                  <a:gd name="connsiteX4" fmla="*/ 823341 w 3665410"/>
                  <a:gd name="connsiteY4" fmla="*/ 2085499 h 2985611"/>
                  <a:gd name="connsiteX5" fmla="*/ 1089565 w 3665410"/>
                  <a:gd name="connsiteY5" fmla="*/ 1911477 h 2985611"/>
                  <a:gd name="connsiteX6" fmla="*/ 1145000 w 3665410"/>
                  <a:gd name="connsiteY6" fmla="*/ 1886807 h 2985611"/>
                  <a:gd name="connsiteX7" fmla="*/ 1375791 w 3665410"/>
                  <a:gd name="connsiteY7" fmla="*/ 1842135 h 2985611"/>
                  <a:gd name="connsiteX8" fmla="*/ 1486567 w 3665410"/>
                  <a:gd name="connsiteY8" fmla="*/ 1857566 h 2985611"/>
                  <a:gd name="connsiteX9" fmla="*/ 1568101 w 3665410"/>
                  <a:gd name="connsiteY9" fmla="*/ 1871377 h 2985611"/>
                  <a:gd name="connsiteX10" fmla="*/ 1810607 w 3665410"/>
                  <a:gd name="connsiteY10" fmla="*/ 1871377 h 2985611"/>
                  <a:gd name="connsiteX11" fmla="*/ 1997964 w 3665410"/>
                  <a:gd name="connsiteY11" fmla="*/ 1790605 h 2985611"/>
                  <a:gd name="connsiteX12" fmla="*/ 2109883 w 3665410"/>
                  <a:gd name="connsiteY12" fmla="*/ 1702784 h 2985611"/>
                  <a:gd name="connsiteX13" fmla="*/ 2321433 w 3665410"/>
                  <a:gd name="connsiteY13" fmla="*/ 1552384 h 2985611"/>
                  <a:gd name="connsiteX14" fmla="*/ 2558891 w 3665410"/>
                  <a:gd name="connsiteY14" fmla="*/ 1453420 h 2985611"/>
                  <a:gd name="connsiteX15" fmla="*/ 2709767 w 3665410"/>
                  <a:gd name="connsiteY15" fmla="*/ 1377887 h 2985611"/>
                  <a:gd name="connsiteX16" fmla="*/ 2885408 w 3665410"/>
                  <a:gd name="connsiteY16" fmla="*/ 1237393 h 2985611"/>
                  <a:gd name="connsiteX17" fmla="*/ 3017711 w 3665410"/>
                  <a:gd name="connsiteY17" fmla="*/ 1072229 h 2985611"/>
                  <a:gd name="connsiteX18" fmla="*/ 3150680 w 3665410"/>
                  <a:gd name="connsiteY18" fmla="*/ 921830 h 2985611"/>
                  <a:gd name="connsiteX19" fmla="*/ 3255169 w 3665410"/>
                  <a:gd name="connsiteY19" fmla="*/ 801815 h 2985611"/>
                  <a:gd name="connsiteX20" fmla="*/ 3339275 w 3665410"/>
                  <a:gd name="connsiteY20" fmla="*/ 694182 h 2985611"/>
                  <a:gd name="connsiteX21" fmla="*/ 3409188 w 3665410"/>
                  <a:gd name="connsiteY21" fmla="*/ 546926 h 2985611"/>
                  <a:gd name="connsiteX22" fmla="*/ 3464243 w 3665410"/>
                  <a:gd name="connsiteY22" fmla="*/ 347663 h 2985611"/>
                  <a:gd name="connsiteX23" fmla="*/ 3665411 w 3665410"/>
                  <a:gd name="connsiteY23" fmla="*/ 0 h 298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665410" h="2985611">
                    <a:moveTo>
                      <a:pt x="0" y="2985611"/>
                    </a:moveTo>
                    <a:cubicBezTo>
                      <a:pt x="0" y="2985611"/>
                      <a:pt x="86773" y="2802827"/>
                      <a:pt x="166211" y="2699766"/>
                    </a:cubicBezTo>
                    <a:cubicBezTo>
                      <a:pt x="240983" y="2602706"/>
                      <a:pt x="309182" y="2500122"/>
                      <a:pt x="397002" y="2414969"/>
                    </a:cubicBezTo>
                    <a:cubicBezTo>
                      <a:pt x="465296" y="2348865"/>
                      <a:pt x="543592" y="2294477"/>
                      <a:pt x="620173" y="2237899"/>
                    </a:cubicBezTo>
                    <a:cubicBezTo>
                      <a:pt x="688277" y="2187607"/>
                      <a:pt x="755333" y="2135886"/>
                      <a:pt x="823341" y="2085499"/>
                    </a:cubicBezTo>
                    <a:cubicBezTo>
                      <a:pt x="908685" y="2022253"/>
                      <a:pt x="994791" y="1959197"/>
                      <a:pt x="1089565" y="1911477"/>
                    </a:cubicBezTo>
                    <a:cubicBezTo>
                      <a:pt x="1107662" y="1902428"/>
                      <a:pt x="1126141" y="1894141"/>
                      <a:pt x="1145000" y="1886807"/>
                    </a:cubicBezTo>
                    <a:cubicBezTo>
                      <a:pt x="1218819" y="1858232"/>
                      <a:pt x="1296924" y="1838611"/>
                      <a:pt x="1375791" y="1842135"/>
                    </a:cubicBezTo>
                    <a:cubicBezTo>
                      <a:pt x="1413129" y="1843754"/>
                      <a:pt x="1449896" y="1850422"/>
                      <a:pt x="1486567" y="1857566"/>
                    </a:cubicBezTo>
                    <a:cubicBezTo>
                      <a:pt x="1513618" y="1862804"/>
                      <a:pt x="1540859" y="1867376"/>
                      <a:pt x="1568101" y="1871377"/>
                    </a:cubicBezTo>
                    <a:cubicBezTo>
                      <a:pt x="1648778" y="1883188"/>
                      <a:pt x="1730978" y="1887665"/>
                      <a:pt x="1810607" y="1871377"/>
                    </a:cubicBezTo>
                    <a:cubicBezTo>
                      <a:pt x="1877854" y="1857661"/>
                      <a:pt x="1941100" y="1829086"/>
                      <a:pt x="1997964" y="1790605"/>
                    </a:cubicBezTo>
                    <a:cubicBezTo>
                      <a:pt x="2037302" y="1764030"/>
                      <a:pt x="2073497" y="1733264"/>
                      <a:pt x="2109883" y="1702784"/>
                    </a:cubicBezTo>
                    <a:cubicBezTo>
                      <a:pt x="2176367" y="1647063"/>
                      <a:pt x="2244852" y="1593151"/>
                      <a:pt x="2321433" y="1552384"/>
                    </a:cubicBezTo>
                    <a:cubicBezTo>
                      <a:pt x="2397157" y="1512094"/>
                      <a:pt x="2479548" y="1486281"/>
                      <a:pt x="2558891" y="1453420"/>
                    </a:cubicBezTo>
                    <a:cubicBezTo>
                      <a:pt x="2610898" y="1431798"/>
                      <a:pt x="2661571" y="1407033"/>
                      <a:pt x="2709767" y="1377887"/>
                    </a:cubicBezTo>
                    <a:cubicBezTo>
                      <a:pt x="2774252" y="1338929"/>
                      <a:pt x="2834069" y="1292447"/>
                      <a:pt x="2885408" y="1237393"/>
                    </a:cubicBezTo>
                    <a:cubicBezTo>
                      <a:pt x="2933605" y="1185767"/>
                      <a:pt x="2973324" y="1127093"/>
                      <a:pt x="3017711" y="1072229"/>
                    </a:cubicBezTo>
                    <a:cubicBezTo>
                      <a:pt x="3059811" y="1020223"/>
                      <a:pt x="3105912" y="971645"/>
                      <a:pt x="3150680" y="921830"/>
                    </a:cubicBezTo>
                    <a:cubicBezTo>
                      <a:pt x="3186113" y="882396"/>
                      <a:pt x="3220593" y="842010"/>
                      <a:pt x="3255169" y="801815"/>
                    </a:cubicBezTo>
                    <a:cubicBezTo>
                      <a:pt x="3284887" y="767239"/>
                      <a:pt x="3314605" y="732473"/>
                      <a:pt x="3339275" y="694182"/>
                    </a:cubicBezTo>
                    <a:cubicBezTo>
                      <a:pt x="3368707" y="648367"/>
                      <a:pt x="3390138" y="597980"/>
                      <a:pt x="3409188" y="546926"/>
                    </a:cubicBezTo>
                    <a:cubicBezTo>
                      <a:pt x="3433382" y="482156"/>
                      <a:pt x="3453384" y="415861"/>
                      <a:pt x="3464243" y="347663"/>
                    </a:cubicBezTo>
                    <a:cubicBezTo>
                      <a:pt x="3476244" y="272224"/>
                      <a:pt x="3661696" y="76295"/>
                      <a:pt x="3665411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4C9494D7-A3EA-4A41-8910-6B6FE95E59B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790402" y="5229700"/>
                <a:ext cx="285940" cy="199072"/>
              </a:xfrm>
              <a:custGeom>
                <a:avLst/>
                <a:gdLst>
                  <a:gd name="connsiteX0" fmla="*/ 0 w 285940"/>
                  <a:gd name="connsiteY0" fmla="*/ 199073 h 199072"/>
                  <a:gd name="connsiteX1" fmla="*/ 285940 w 285940"/>
                  <a:gd name="connsiteY1" fmla="*/ 0 h 199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5940" h="199072">
                    <a:moveTo>
                      <a:pt x="0" y="199073"/>
                    </a:moveTo>
                    <a:cubicBezTo>
                      <a:pt x="0" y="199073"/>
                      <a:pt x="242125" y="39243"/>
                      <a:pt x="285940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89E7F2B7-DEB2-4B2A-99F9-10622D09E13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393114" y="5049773"/>
                <a:ext cx="655796" cy="381190"/>
              </a:xfrm>
              <a:custGeom>
                <a:avLst/>
                <a:gdLst>
                  <a:gd name="connsiteX0" fmla="*/ 0 w 655796"/>
                  <a:gd name="connsiteY0" fmla="*/ 381190 h 381190"/>
                  <a:gd name="connsiteX1" fmla="*/ 655796 w 655796"/>
                  <a:gd name="connsiteY1" fmla="*/ 0 h 381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55796" h="381190">
                    <a:moveTo>
                      <a:pt x="0" y="381190"/>
                    </a:moveTo>
                    <a:cubicBezTo>
                      <a:pt x="0" y="381190"/>
                      <a:pt x="461105" y="172117"/>
                      <a:pt x="655796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9DACD4DB-BAF5-43DD-8CC8-4200A16D662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154072" y="3867816"/>
                <a:ext cx="2907315" cy="1544764"/>
              </a:xfrm>
              <a:custGeom>
                <a:avLst/>
                <a:gdLst>
                  <a:gd name="connsiteX0" fmla="*/ 0 w 2907315"/>
                  <a:gd name="connsiteY0" fmla="*/ 1544764 h 1544764"/>
                  <a:gd name="connsiteX1" fmla="*/ 201644 w 2907315"/>
                  <a:gd name="connsiteY1" fmla="*/ 1352550 h 1544764"/>
                  <a:gd name="connsiteX2" fmla="*/ 423196 w 2907315"/>
                  <a:gd name="connsiteY2" fmla="*/ 1196054 h 1544764"/>
                  <a:gd name="connsiteX3" fmla="*/ 782193 w 2907315"/>
                  <a:gd name="connsiteY3" fmla="*/ 1099947 h 1544764"/>
                  <a:gd name="connsiteX4" fmla="*/ 1052513 w 2907315"/>
                  <a:gd name="connsiteY4" fmla="*/ 1042321 h 1544764"/>
                  <a:gd name="connsiteX5" fmla="*/ 1311783 w 2907315"/>
                  <a:gd name="connsiteY5" fmla="*/ 1056037 h 1544764"/>
                  <a:gd name="connsiteX6" fmla="*/ 1484662 w 2907315"/>
                  <a:gd name="connsiteY6" fmla="*/ 1083469 h 1544764"/>
                  <a:gd name="connsiteX7" fmla="*/ 1788224 w 2907315"/>
                  <a:gd name="connsiteY7" fmla="*/ 1023080 h 1544764"/>
                  <a:gd name="connsiteX8" fmla="*/ 2269045 w 2907315"/>
                  <a:gd name="connsiteY8" fmla="*/ 734758 h 1544764"/>
                  <a:gd name="connsiteX9" fmla="*/ 2534984 w 2907315"/>
                  <a:gd name="connsiteY9" fmla="*/ 572738 h 1544764"/>
                  <a:gd name="connsiteX10" fmla="*/ 2907316 w 2907315"/>
                  <a:gd name="connsiteY10" fmla="*/ 0 h 1544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07315" h="1544764">
                    <a:moveTo>
                      <a:pt x="0" y="1544764"/>
                    </a:moveTo>
                    <a:cubicBezTo>
                      <a:pt x="0" y="1544764"/>
                      <a:pt x="98012" y="1443990"/>
                      <a:pt x="201644" y="1352550"/>
                    </a:cubicBezTo>
                    <a:cubicBezTo>
                      <a:pt x="271272" y="1291209"/>
                      <a:pt x="343662" y="1234249"/>
                      <a:pt x="423196" y="1196054"/>
                    </a:cubicBezTo>
                    <a:cubicBezTo>
                      <a:pt x="537591" y="1141095"/>
                      <a:pt x="661226" y="1127189"/>
                      <a:pt x="782193" y="1099947"/>
                    </a:cubicBezTo>
                    <a:cubicBezTo>
                      <a:pt x="872300" y="1079659"/>
                      <a:pt x="961358" y="1051370"/>
                      <a:pt x="1052513" y="1042321"/>
                    </a:cubicBezTo>
                    <a:cubicBezTo>
                      <a:pt x="1139000" y="1033653"/>
                      <a:pt x="1225868" y="1040321"/>
                      <a:pt x="1311783" y="1056037"/>
                    </a:cubicBezTo>
                    <a:cubicBezTo>
                      <a:pt x="1369314" y="1066609"/>
                      <a:pt x="1426559" y="1079373"/>
                      <a:pt x="1484662" y="1083469"/>
                    </a:cubicBezTo>
                    <a:cubicBezTo>
                      <a:pt x="1587913" y="1090803"/>
                      <a:pt x="1690402" y="1064800"/>
                      <a:pt x="1788224" y="1023080"/>
                    </a:cubicBezTo>
                    <a:cubicBezTo>
                      <a:pt x="1956721" y="951262"/>
                      <a:pt x="2106549" y="825722"/>
                      <a:pt x="2269045" y="734758"/>
                    </a:cubicBezTo>
                    <a:cubicBezTo>
                      <a:pt x="2359438" y="684181"/>
                      <a:pt x="2452497" y="640556"/>
                      <a:pt x="2534984" y="572738"/>
                    </a:cubicBezTo>
                    <a:cubicBezTo>
                      <a:pt x="2673001" y="459391"/>
                      <a:pt x="2847023" y="191453"/>
                      <a:pt x="2907316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6532D7D7-91B4-4F7C-B38E-5BBD5F3B42D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07946" y="3479100"/>
                <a:ext cx="3168300" cy="1952434"/>
              </a:xfrm>
              <a:custGeom>
                <a:avLst/>
                <a:gdLst>
                  <a:gd name="connsiteX0" fmla="*/ 0 w 3168300"/>
                  <a:gd name="connsiteY0" fmla="*/ 1952435 h 1952434"/>
                  <a:gd name="connsiteX1" fmla="*/ 202121 w 3168300"/>
                  <a:gd name="connsiteY1" fmla="*/ 1687068 h 1952434"/>
                  <a:gd name="connsiteX2" fmla="*/ 545116 w 3168300"/>
                  <a:gd name="connsiteY2" fmla="*/ 1450277 h 1952434"/>
                  <a:gd name="connsiteX3" fmla="*/ 906780 w 3168300"/>
                  <a:gd name="connsiteY3" fmla="*/ 1354455 h 1952434"/>
                  <a:gd name="connsiteX4" fmla="*/ 1332262 w 3168300"/>
                  <a:gd name="connsiteY4" fmla="*/ 1285304 h 1952434"/>
                  <a:gd name="connsiteX5" fmla="*/ 1691259 w 3168300"/>
                  <a:gd name="connsiteY5" fmla="*/ 1240060 h 1952434"/>
                  <a:gd name="connsiteX6" fmla="*/ 2010346 w 3168300"/>
                  <a:gd name="connsiteY6" fmla="*/ 1141667 h 1952434"/>
                  <a:gd name="connsiteX7" fmla="*/ 2393252 w 3168300"/>
                  <a:gd name="connsiteY7" fmla="*/ 1027271 h 1952434"/>
                  <a:gd name="connsiteX8" fmla="*/ 2582037 w 3168300"/>
                  <a:gd name="connsiteY8" fmla="*/ 958120 h 1952434"/>
                  <a:gd name="connsiteX9" fmla="*/ 2760155 w 3168300"/>
                  <a:gd name="connsiteY9" fmla="*/ 827723 h 1952434"/>
                  <a:gd name="connsiteX10" fmla="*/ 2914364 w 3168300"/>
                  <a:gd name="connsiteY10" fmla="*/ 567023 h 1952434"/>
                  <a:gd name="connsiteX11" fmla="*/ 3168301 w 3168300"/>
                  <a:gd name="connsiteY11" fmla="*/ 0 h 1952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168300" h="1952434">
                    <a:moveTo>
                      <a:pt x="0" y="1952435"/>
                    </a:moveTo>
                    <a:cubicBezTo>
                      <a:pt x="0" y="1952435"/>
                      <a:pt x="91059" y="1796415"/>
                      <a:pt x="202121" y="1687068"/>
                    </a:cubicBezTo>
                    <a:cubicBezTo>
                      <a:pt x="301943" y="1588675"/>
                      <a:pt x="416528" y="1505617"/>
                      <a:pt x="545116" y="1450277"/>
                    </a:cubicBezTo>
                    <a:cubicBezTo>
                      <a:pt x="659987" y="1400747"/>
                      <a:pt x="783622" y="1377601"/>
                      <a:pt x="906780" y="1354455"/>
                    </a:cubicBezTo>
                    <a:cubicBezTo>
                      <a:pt x="1048036" y="1327976"/>
                      <a:pt x="1189482" y="1301972"/>
                      <a:pt x="1332262" y="1285304"/>
                    </a:cubicBezTo>
                    <a:cubicBezTo>
                      <a:pt x="1452182" y="1271302"/>
                      <a:pt x="1573340" y="1265873"/>
                      <a:pt x="1691259" y="1240060"/>
                    </a:cubicBezTo>
                    <a:cubicBezTo>
                      <a:pt x="1800035" y="1216247"/>
                      <a:pt x="1904619" y="1176718"/>
                      <a:pt x="2010346" y="1141667"/>
                    </a:cubicBezTo>
                    <a:cubicBezTo>
                      <a:pt x="2136743" y="1099661"/>
                      <a:pt x="2265902" y="1066229"/>
                      <a:pt x="2393252" y="1027271"/>
                    </a:cubicBezTo>
                    <a:cubicBezTo>
                      <a:pt x="2457450" y="1007650"/>
                      <a:pt x="2521744" y="987552"/>
                      <a:pt x="2582037" y="958120"/>
                    </a:cubicBezTo>
                    <a:cubicBezTo>
                      <a:pt x="2648807" y="925449"/>
                      <a:pt x="2710815" y="883349"/>
                      <a:pt x="2760155" y="827723"/>
                    </a:cubicBezTo>
                    <a:cubicBezTo>
                      <a:pt x="2827496" y="751904"/>
                      <a:pt x="2867978" y="657511"/>
                      <a:pt x="2914364" y="567023"/>
                    </a:cubicBezTo>
                    <a:cubicBezTo>
                      <a:pt x="2972753" y="453200"/>
                      <a:pt x="3119152" y="118015"/>
                      <a:pt x="3168301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id="{2B7428A0-A810-46D6-9CC7-2475B2DF6EE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704778" y="2976752"/>
                <a:ext cx="3356800" cy="2452020"/>
              </a:xfrm>
              <a:custGeom>
                <a:avLst/>
                <a:gdLst>
                  <a:gd name="connsiteX0" fmla="*/ 0 w 3356800"/>
                  <a:gd name="connsiteY0" fmla="*/ 2452021 h 2452020"/>
                  <a:gd name="connsiteX1" fmla="*/ 130874 w 3356800"/>
                  <a:gd name="connsiteY1" fmla="*/ 2247710 h 2452020"/>
                  <a:gd name="connsiteX2" fmla="*/ 437197 w 3356800"/>
                  <a:gd name="connsiteY2" fmla="*/ 1941195 h 2452020"/>
                  <a:gd name="connsiteX3" fmla="*/ 737140 w 3356800"/>
                  <a:gd name="connsiteY3" fmla="*/ 1736884 h 2452020"/>
                  <a:gd name="connsiteX4" fmla="*/ 1031843 w 3356800"/>
                  <a:gd name="connsiteY4" fmla="*/ 1685068 h 2452020"/>
                  <a:gd name="connsiteX5" fmla="*/ 1287304 w 3356800"/>
                  <a:gd name="connsiteY5" fmla="*/ 1655826 h 2452020"/>
                  <a:gd name="connsiteX6" fmla="*/ 1471994 w 3356800"/>
                  <a:gd name="connsiteY6" fmla="*/ 1634300 h 2452020"/>
                  <a:gd name="connsiteX7" fmla="*/ 1898237 w 3356800"/>
                  <a:gd name="connsiteY7" fmla="*/ 1512665 h 2452020"/>
                  <a:gd name="connsiteX8" fmla="*/ 2229136 w 3356800"/>
                  <a:gd name="connsiteY8" fmla="*/ 1355598 h 2452020"/>
                  <a:gd name="connsiteX9" fmla="*/ 2512314 w 3356800"/>
                  <a:gd name="connsiteY9" fmla="*/ 1238631 h 2452020"/>
                  <a:gd name="connsiteX10" fmla="*/ 2758535 w 3356800"/>
                  <a:gd name="connsiteY10" fmla="*/ 1096994 h 2452020"/>
                  <a:gd name="connsiteX11" fmla="*/ 2935510 w 3356800"/>
                  <a:gd name="connsiteY11" fmla="*/ 919925 h 2452020"/>
                  <a:gd name="connsiteX12" fmla="*/ 3081719 w 3356800"/>
                  <a:gd name="connsiteY12" fmla="*/ 687419 h 2452020"/>
                  <a:gd name="connsiteX13" fmla="*/ 3356800 w 3356800"/>
                  <a:gd name="connsiteY13" fmla="*/ 0 h 2452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56800" h="2452020">
                    <a:moveTo>
                      <a:pt x="0" y="2452021"/>
                    </a:moveTo>
                    <a:cubicBezTo>
                      <a:pt x="0" y="2452021"/>
                      <a:pt x="57150" y="2344198"/>
                      <a:pt x="130874" y="2247710"/>
                    </a:cubicBezTo>
                    <a:cubicBezTo>
                      <a:pt x="218694" y="2132648"/>
                      <a:pt x="328136" y="2036635"/>
                      <a:pt x="437197" y="1941195"/>
                    </a:cubicBezTo>
                    <a:cubicBezTo>
                      <a:pt x="529304" y="1860709"/>
                      <a:pt x="623030" y="1779556"/>
                      <a:pt x="737140" y="1736884"/>
                    </a:cubicBezTo>
                    <a:cubicBezTo>
                      <a:pt x="830866" y="1701736"/>
                      <a:pt x="932021" y="1695450"/>
                      <a:pt x="1031843" y="1685068"/>
                    </a:cubicBezTo>
                    <a:cubicBezTo>
                      <a:pt x="1117092" y="1676210"/>
                      <a:pt x="1202055" y="1665160"/>
                      <a:pt x="1287304" y="1655826"/>
                    </a:cubicBezTo>
                    <a:cubicBezTo>
                      <a:pt x="1348931" y="1649063"/>
                      <a:pt x="1410653" y="1643539"/>
                      <a:pt x="1471994" y="1634300"/>
                    </a:cubicBezTo>
                    <a:cubicBezTo>
                      <a:pt x="1618679" y="1612011"/>
                      <a:pt x="1761935" y="1571149"/>
                      <a:pt x="1898237" y="1512665"/>
                    </a:cubicBezTo>
                    <a:cubicBezTo>
                      <a:pt x="2010442" y="1464564"/>
                      <a:pt x="2117503" y="1405128"/>
                      <a:pt x="2229136" y="1355598"/>
                    </a:cubicBezTo>
                    <a:cubicBezTo>
                      <a:pt x="2322481" y="1314164"/>
                      <a:pt x="2418969" y="1280160"/>
                      <a:pt x="2512314" y="1238631"/>
                    </a:cubicBezTo>
                    <a:cubicBezTo>
                      <a:pt x="2599087" y="1199960"/>
                      <a:pt x="2683193" y="1154811"/>
                      <a:pt x="2758535" y="1096994"/>
                    </a:cubicBezTo>
                    <a:cubicBezTo>
                      <a:pt x="2825020" y="1046035"/>
                      <a:pt x="2883789" y="985837"/>
                      <a:pt x="2935510" y="919925"/>
                    </a:cubicBezTo>
                    <a:cubicBezTo>
                      <a:pt x="2992184" y="847725"/>
                      <a:pt x="3039904" y="769144"/>
                      <a:pt x="3081719" y="687419"/>
                    </a:cubicBezTo>
                    <a:cubicBezTo>
                      <a:pt x="3138297" y="576739"/>
                      <a:pt x="3314129" y="116776"/>
                      <a:pt x="3356800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9C4A0E07-B9C5-49FB-B94A-B28D740C74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80400" y="5197178"/>
              <a:ext cx="4211600" cy="1660822"/>
            </a:xfrm>
            <a:custGeom>
              <a:avLst/>
              <a:gdLst>
                <a:gd name="connsiteX0" fmla="*/ 4211600 w 4211600"/>
                <a:gd name="connsiteY0" fmla="*/ 0 h 1660822"/>
                <a:gd name="connsiteX1" fmla="*/ 4211600 w 4211600"/>
                <a:gd name="connsiteY1" fmla="*/ 58430 h 1660822"/>
                <a:gd name="connsiteX2" fmla="*/ 4136524 w 4211600"/>
                <a:gd name="connsiteY2" fmla="*/ 208808 h 1660822"/>
                <a:gd name="connsiteX3" fmla="*/ 3973354 w 4211600"/>
                <a:gd name="connsiteY3" fmla="*/ 437313 h 1660822"/>
                <a:gd name="connsiteX4" fmla="*/ 3884746 w 4211600"/>
                <a:gd name="connsiteY4" fmla="*/ 553613 h 1660822"/>
                <a:gd name="connsiteX5" fmla="*/ 3849435 w 4211600"/>
                <a:gd name="connsiteY5" fmla="*/ 603143 h 1660822"/>
                <a:gd name="connsiteX6" fmla="*/ 3661849 w 4211600"/>
                <a:gd name="connsiteY6" fmla="*/ 819075 h 1660822"/>
                <a:gd name="connsiteX7" fmla="*/ 3402589 w 4211600"/>
                <a:gd name="connsiteY7" fmla="*/ 952996 h 1660822"/>
                <a:gd name="connsiteX8" fmla="*/ 3130202 w 4211600"/>
                <a:gd name="connsiteY8" fmla="*/ 1023386 h 1660822"/>
                <a:gd name="connsiteX9" fmla="*/ 2914657 w 4211600"/>
                <a:gd name="connsiteY9" fmla="*/ 1068058 h 1660822"/>
                <a:gd name="connsiteX10" fmla="*/ 2582149 w 4211600"/>
                <a:gd name="connsiteY10" fmla="*/ 1138924 h 1660822"/>
                <a:gd name="connsiteX11" fmla="*/ 2483958 w 4211600"/>
                <a:gd name="connsiteY11" fmla="*/ 1162356 h 1660822"/>
                <a:gd name="connsiteX12" fmla="*/ 2123750 w 4211600"/>
                <a:gd name="connsiteY12" fmla="*/ 1238651 h 1660822"/>
                <a:gd name="connsiteX13" fmla="*/ 1761444 w 4211600"/>
                <a:gd name="connsiteY13" fmla="*/ 1273417 h 1660822"/>
                <a:gd name="connsiteX14" fmla="*/ 1608382 w 4211600"/>
                <a:gd name="connsiteY14" fmla="*/ 1284466 h 1660822"/>
                <a:gd name="connsiteX15" fmla="*/ 999942 w 4211600"/>
                <a:gd name="connsiteY15" fmla="*/ 1354284 h 1660822"/>
                <a:gd name="connsiteX16" fmla="*/ 484705 w 4211600"/>
                <a:gd name="connsiteY16" fmla="*/ 1450487 h 1660822"/>
                <a:gd name="connsiteX17" fmla="*/ 113310 w 4211600"/>
                <a:gd name="connsiteY17" fmla="*/ 1613700 h 1660822"/>
                <a:gd name="connsiteX18" fmla="*/ 39668 w 4211600"/>
                <a:gd name="connsiteY18" fmla="*/ 1660822 h 1660822"/>
                <a:gd name="connsiteX19" fmla="*/ 0 w 4211600"/>
                <a:gd name="connsiteY19" fmla="*/ 1660822 h 1660822"/>
                <a:gd name="connsiteX20" fmla="*/ 96701 w 4211600"/>
                <a:gd name="connsiteY20" fmla="*/ 1598934 h 1660822"/>
                <a:gd name="connsiteX21" fmla="*/ 474335 w 4211600"/>
                <a:gd name="connsiteY21" fmla="*/ 1433056 h 1660822"/>
                <a:gd name="connsiteX22" fmla="*/ 994299 w 4211600"/>
                <a:gd name="connsiteY22" fmla="*/ 1335806 h 1660822"/>
                <a:gd name="connsiteX23" fmla="*/ 1605231 w 4211600"/>
                <a:gd name="connsiteY23" fmla="*/ 1265702 h 1660822"/>
                <a:gd name="connsiteX24" fmla="*/ 1758819 w 4211600"/>
                <a:gd name="connsiteY24" fmla="*/ 1254558 h 1660822"/>
                <a:gd name="connsiteX25" fmla="*/ 2118106 w 4211600"/>
                <a:gd name="connsiteY25" fmla="*/ 1220077 h 1660822"/>
                <a:gd name="connsiteX26" fmla="*/ 2475557 w 4211600"/>
                <a:gd name="connsiteY26" fmla="*/ 1144353 h 1660822"/>
                <a:gd name="connsiteX27" fmla="*/ 2573878 w 4211600"/>
                <a:gd name="connsiteY27" fmla="*/ 1120827 h 1660822"/>
                <a:gd name="connsiteX28" fmla="*/ 2907437 w 4211600"/>
                <a:gd name="connsiteY28" fmla="*/ 1049675 h 1660822"/>
                <a:gd name="connsiteX29" fmla="*/ 3122589 w 4211600"/>
                <a:gd name="connsiteY29" fmla="*/ 1005098 h 1660822"/>
                <a:gd name="connsiteX30" fmla="*/ 3391169 w 4211600"/>
                <a:gd name="connsiteY30" fmla="*/ 935756 h 1660822"/>
                <a:gd name="connsiteX31" fmla="*/ 3642290 w 4211600"/>
                <a:gd name="connsiteY31" fmla="*/ 806216 h 1660822"/>
                <a:gd name="connsiteX32" fmla="*/ 3825937 w 4211600"/>
                <a:gd name="connsiteY32" fmla="*/ 594475 h 1660822"/>
                <a:gd name="connsiteX33" fmla="*/ 3861381 w 4211600"/>
                <a:gd name="connsiteY33" fmla="*/ 544755 h 1660822"/>
                <a:gd name="connsiteX34" fmla="*/ 3950381 w 4211600"/>
                <a:gd name="connsiteY34" fmla="*/ 427978 h 1660822"/>
                <a:gd name="connsiteX35" fmla="*/ 4112370 w 4211600"/>
                <a:gd name="connsiteY35" fmla="*/ 201378 h 1660822"/>
                <a:gd name="connsiteX36" fmla="*/ 4195989 w 4211600"/>
                <a:gd name="connsiteY36" fmla="*/ 33834 h 166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211600" h="1660822">
                  <a:moveTo>
                    <a:pt x="4211600" y="0"/>
                  </a:moveTo>
                  <a:lnTo>
                    <a:pt x="4211600" y="58430"/>
                  </a:lnTo>
                  <a:lnTo>
                    <a:pt x="4136524" y="208808"/>
                  </a:lnTo>
                  <a:cubicBezTo>
                    <a:pt x="4089791" y="287770"/>
                    <a:pt x="4030588" y="363780"/>
                    <a:pt x="3973354" y="437313"/>
                  </a:cubicBezTo>
                  <a:cubicBezTo>
                    <a:pt x="3943819" y="475222"/>
                    <a:pt x="3913231" y="514465"/>
                    <a:pt x="3884746" y="553613"/>
                  </a:cubicBezTo>
                  <a:cubicBezTo>
                    <a:pt x="3872801" y="569996"/>
                    <a:pt x="3861119" y="586569"/>
                    <a:pt x="3849435" y="603143"/>
                  </a:cubicBezTo>
                  <a:cubicBezTo>
                    <a:pt x="3796665" y="678009"/>
                    <a:pt x="3742187" y="755352"/>
                    <a:pt x="3661849" y="819075"/>
                  </a:cubicBezTo>
                  <a:cubicBezTo>
                    <a:pt x="3596214" y="871176"/>
                    <a:pt x="3509050" y="916230"/>
                    <a:pt x="3402589" y="952996"/>
                  </a:cubicBezTo>
                  <a:cubicBezTo>
                    <a:pt x="3312406" y="984048"/>
                    <a:pt x="3215660" y="1005003"/>
                    <a:pt x="3130202" y="1023386"/>
                  </a:cubicBezTo>
                  <a:cubicBezTo>
                    <a:pt x="3058529" y="1038816"/>
                    <a:pt x="2985412" y="1053675"/>
                    <a:pt x="2914657" y="1068058"/>
                  </a:cubicBezTo>
                  <a:cubicBezTo>
                    <a:pt x="2805176" y="1090251"/>
                    <a:pt x="2692021" y="1113207"/>
                    <a:pt x="2582149" y="1138924"/>
                  </a:cubicBezTo>
                  <a:cubicBezTo>
                    <a:pt x="2549330" y="1146639"/>
                    <a:pt x="2516644" y="1154450"/>
                    <a:pt x="2483958" y="1162356"/>
                  </a:cubicBezTo>
                  <a:cubicBezTo>
                    <a:pt x="2367257" y="1190550"/>
                    <a:pt x="2246621" y="1219601"/>
                    <a:pt x="2123750" y="1238651"/>
                  </a:cubicBezTo>
                  <a:cubicBezTo>
                    <a:pt x="2004294" y="1257129"/>
                    <a:pt x="1880769" y="1265416"/>
                    <a:pt x="1761444" y="1273417"/>
                  </a:cubicBezTo>
                  <a:cubicBezTo>
                    <a:pt x="1711167" y="1276751"/>
                    <a:pt x="1659184" y="1280275"/>
                    <a:pt x="1608382" y="1284466"/>
                  </a:cubicBezTo>
                  <a:cubicBezTo>
                    <a:pt x="1408589" y="1300944"/>
                    <a:pt x="1214570" y="1325805"/>
                    <a:pt x="999942" y="1354284"/>
                  </a:cubicBezTo>
                  <a:cubicBezTo>
                    <a:pt x="826403" y="1377240"/>
                    <a:pt x="647744" y="1400957"/>
                    <a:pt x="484705" y="1450487"/>
                  </a:cubicBezTo>
                  <a:cubicBezTo>
                    <a:pt x="355831" y="1489635"/>
                    <a:pt x="231387" y="1544374"/>
                    <a:pt x="113310" y="1613700"/>
                  </a:cubicBezTo>
                  <a:lnTo>
                    <a:pt x="39668" y="1660822"/>
                  </a:lnTo>
                  <a:lnTo>
                    <a:pt x="0" y="1660822"/>
                  </a:lnTo>
                  <a:lnTo>
                    <a:pt x="96701" y="1598934"/>
                  </a:lnTo>
                  <a:cubicBezTo>
                    <a:pt x="216635" y="1528533"/>
                    <a:pt x="343196" y="1472919"/>
                    <a:pt x="474335" y="1433056"/>
                  </a:cubicBezTo>
                  <a:cubicBezTo>
                    <a:pt x="639999" y="1382669"/>
                    <a:pt x="820102" y="1358856"/>
                    <a:pt x="994299" y="1335806"/>
                  </a:cubicBezTo>
                  <a:cubicBezTo>
                    <a:pt x="1210239" y="1307231"/>
                    <a:pt x="1404650" y="1282275"/>
                    <a:pt x="1605231" y="1265702"/>
                  </a:cubicBezTo>
                  <a:cubicBezTo>
                    <a:pt x="1656428" y="1261511"/>
                    <a:pt x="1708411" y="1257987"/>
                    <a:pt x="1758819" y="1254558"/>
                  </a:cubicBezTo>
                  <a:cubicBezTo>
                    <a:pt x="1877487" y="1246557"/>
                    <a:pt x="2000094" y="1238365"/>
                    <a:pt x="2118106" y="1220077"/>
                  </a:cubicBezTo>
                  <a:cubicBezTo>
                    <a:pt x="2239531" y="1201313"/>
                    <a:pt x="2359513" y="1172357"/>
                    <a:pt x="2475557" y="1144353"/>
                  </a:cubicBezTo>
                  <a:cubicBezTo>
                    <a:pt x="2508243" y="1136448"/>
                    <a:pt x="2541060" y="1128542"/>
                    <a:pt x="2573878" y="1120827"/>
                  </a:cubicBezTo>
                  <a:cubicBezTo>
                    <a:pt x="2684276" y="1094919"/>
                    <a:pt x="2797694" y="1071963"/>
                    <a:pt x="2907437" y="1049675"/>
                  </a:cubicBezTo>
                  <a:cubicBezTo>
                    <a:pt x="2978061" y="1035387"/>
                    <a:pt x="3051178" y="1020528"/>
                    <a:pt x="3122589" y="1005098"/>
                  </a:cubicBezTo>
                  <a:cubicBezTo>
                    <a:pt x="3206997" y="986810"/>
                    <a:pt x="3302823" y="966141"/>
                    <a:pt x="3391169" y="935756"/>
                  </a:cubicBezTo>
                  <a:cubicBezTo>
                    <a:pt x="3494479" y="900132"/>
                    <a:pt x="3578886" y="856508"/>
                    <a:pt x="3642290" y="806216"/>
                  </a:cubicBezTo>
                  <a:cubicBezTo>
                    <a:pt x="3720133" y="744303"/>
                    <a:pt x="3773953" y="668103"/>
                    <a:pt x="3825937" y="594475"/>
                  </a:cubicBezTo>
                  <a:cubicBezTo>
                    <a:pt x="3837621" y="577902"/>
                    <a:pt x="3849435" y="561233"/>
                    <a:pt x="3861381" y="544755"/>
                  </a:cubicBezTo>
                  <a:cubicBezTo>
                    <a:pt x="3889997" y="505416"/>
                    <a:pt x="3920715" y="465983"/>
                    <a:pt x="3950381" y="427978"/>
                  </a:cubicBezTo>
                  <a:cubicBezTo>
                    <a:pt x="4007353" y="354921"/>
                    <a:pt x="4066163" y="279388"/>
                    <a:pt x="4112370" y="201378"/>
                  </a:cubicBezTo>
                  <a:cubicBezTo>
                    <a:pt x="4144662" y="146800"/>
                    <a:pt x="4170785" y="89364"/>
                    <a:pt x="4195989" y="338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0D22D4C8-F6F6-CB43-AA5C-E39523E5B4C5}"/>
              </a:ext>
            </a:extLst>
          </p:cNvPr>
          <p:cNvSpPr/>
          <p:nvPr/>
        </p:nvSpPr>
        <p:spPr>
          <a:xfrm>
            <a:off x="6195372" y="726538"/>
            <a:ext cx="4977905" cy="50170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indent="-228600">
              <a:lnSpc>
                <a:spcPct val="110000"/>
              </a:lnSpc>
              <a:spcAft>
                <a:spcPts val="600"/>
              </a:spcAft>
              <a:buClr>
                <a:schemeClr val="accent5"/>
              </a:buClr>
              <a:buFont typeface="Avenir Next LT Pro" panose="020B0504020202020204" pitchFamily="34" charset="0"/>
              <a:buChar char="+"/>
            </a:pPr>
            <a:r>
              <a:rPr lang="en-US">
                <a:solidFill>
                  <a:srgbClr val="FFFFFF"/>
                </a:solidFill>
              </a:rPr>
              <a:t>Деловой центр Дубая предлагает идеальное сочетание бизнеса и отдыха с его красивыми озерами, зелеными насаждениями, отелями мирового класса, торговыми центрами, а в его сердце возвышается величественный небоскреб Бурдж-Халифа. Наслаждайтесь захватывающими развлечениями, которые город может предложить, в частности фонтаном Дубай и его музыкальными интерпретациями, в дополнение к легкому доступу к финансовым и деловым нервным центрам города, в то время как шопоголики могут исследовать традиционные базары города и рекордсмены Дубай Молл.</a:t>
            </a:r>
          </a:p>
        </p:txBody>
      </p:sp>
    </p:spTree>
    <p:extLst>
      <p:ext uri="{BB962C8B-B14F-4D97-AF65-F5344CB8AC3E}">
        <p14:creationId xmlns:p14="http://schemas.microsoft.com/office/powerpoint/2010/main" val="32709415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8651CFA9-6065-4243-AC48-858E35978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962AE0-6A1C-4B76-9D52-10E5E6D7D3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grpSp>
        <p:nvGrpSpPr>
          <p:cNvPr id="16" name="Top Left">
            <a:extLst>
              <a:ext uri="{FF2B5EF4-FFF2-40B4-BE49-F238E27FC236}">
                <a16:creationId xmlns:a16="http://schemas.microsoft.com/office/drawing/2014/main" id="{DC655204-C06A-4A55-9BB4-C79C4AF9D6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849" y="-3086"/>
            <a:ext cx="2198951" cy="3349518"/>
            <a:chOff x="10849" y="-3086"/>
            <a:chExt cx="2198951" cy="3349518"/>
          </a:xfrm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F83BC876-5C0C-438A-8928-B1EC2E1E4D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692844" y="-3086"/>
              <a:ext cx="1326111" cy="597603"/>
            </a:xfrm>
            <a:custGeom>
              <a:avLst/>
              <a:gdLst>
                <a:gd name="connsiteX0" fmla="*/ 741051 w 1482102"/>
                <a:gd name="connsiteY0" fmla="*/ 0 h 679363"/>
                <a:gd name="connsiteX1" fmla="*/ 1473822 w 1482102"/>
                <a:gd name="connsiteY1" fmla="*/ 597226 h 679363"/>
                <a:gd name="connsiteX2" fmla="*/ 1482102 w 1482102"/>
                <a:gd name="connsiteY2" fmla="*/ 679363 h 679363"/>
                <a:gd name="connsiteX3" fmla="*/ 0 w 1482102"/>
                <a:gd name="connsiteY3" fmla="*/ 679363 h 679363"/>
                <a:gd name="connsiteX4" fmla="*/ 8280 w 1482102"/>
                <a:gd name="connsiteY4" fmla="*/ 597226 h 679363"/>
                <a:gd name="connsiteX5" fmla="*/ 741051 w 1482102"/>
                <a:gd name="connsiteY5" fmla="*/ 0 h 679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82102" h="679363">
                  <a:moveTo>
                    <a:pt x="741051" y="0"/>
                  </a:moveTo>
                  <a:cubicBezTo>
                    <a:pt x="1102506" y="0"/>
                    <a:pt x="1404077" y="256390"/>
                    <a:pt x="1473822" y="597226"/>
                  </a:cubicBezTo>
                  <a:lnTo>
                    <a:pt x="1482102" y="679363"/>
                  </a:lnTo>
                  <a:lnTo>
                    <a:pt x="0" y="679363"/>
                  </a:lnTo>
                  <a:lnTo>
                    <a:pt x="8280" y="597226"/>
                  </a:lnTo>
                  <a:cubicBezTo>
                    <a:pt x="78025" y="256390"/>
                    <a:pt x="379596" y="0"/>
                    <a:pt x="74105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endParaRPr>
            </a:p>
          </p:txBody>
        </p:sp>
        <p:sp>
          <p:nvSpPr>
            <p:cNvPr id="80" name="Freeform: Shape 17">
              <a:extLst>
                <a:ext uri="{FF2B5EF4-FFF2-40B4-BE49-F238E27FC236}">
                  <a16:creationId xmlns:a16="http://schemas.microsoft.com/office/drawing/2014/main" id="{B9B3EEC1-86B7-4DB1-AB38-E2D7493927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9394" y="15241"/>
              <a:ext cx="2190406" cy="3331191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BEB2CD0B-3D3E-4CF3-92F5-7AE77C22C9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15178"/>
              <a:ext cx="1978674" cy="307495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01561934-15F2-4620-A65F-28EB73CD7D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5092" y="15178"/>
              <a:ext cx="1566146" cy="2737264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DB9278E2-D464-4DE2-B229-D3D02ED2B1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15178"/>
              <a:ext cx="1368431" cy="2644975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67AA3CE0-412D-4C03-9203-878479E0A1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8825" y="543780"/>
              <a:ext cx="494287" cy="1905590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85785346-E446-47E2-B3DD-C1C561E689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672286"/>
              <a:ext cx="396930" cy="1690303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0F6388E0-BD20-4901-B128-88D3D56A13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3002" y="881264"/>
              <a:ext cx="258791" cy="1336561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7C11D2A8-73C5-7940-9206-94BA0F3D5265}"/>
              </a:ext>
            </a:extLst>
          </p:cNvPr>
          <p:cNvSpPr txBox="1"/>
          <p:nvPr/>
        </p:nvSpPr>
        <p:spPr>
          <a:xfrm>
            <a:off x="923996" y="1737099"/>
            <a:ext cx="4987488" cy="3728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spcAft>
                <a:spcPts val="600"/>
              </a:spcAft>
              <a:buClr>
                <a:schemeClr val="accent5"/>
              </a:buClr>
              <a:buFont typeface="Avenir Next LT Pro" panose="020B0504020202020204" pitchFamily="34" charset="0"/>
              <a:buChar char="+"/>
            </a:pPr>
            <a:r>
              <a:rPr lang="en-US" sz="1500">
                <a:solidFill>
                  <a:schemeClr val="tx2"/>
                </a:solidFill>
              </a:rPr>
              <a:t>Оперный район, расположенный в самом центре делового района Дубая, призван стать культурным центром региона. В нем разместится первый в ОАЭ оперный театр, а также специализированный музей современного искусства, «арт-отели», дизайн-студии, галереи и новые жилые дома. Шедевр дизайна, цель которого - сделать искусство доступным для всех, объединяя искусство с современной жизнью, район станет новым и захватывающим местом. с его исключительно пешеходными и оживленными улицами. Площадь будет побуждать людей проводить больше времени на открытом воздухе с ее затененными дорожками, набережной, парками и местами для отдыха.</a:t>
            </a:r>
          </a:p>
        </p:txBody>
      </p:sp>
      <p:pic>
        <p:nvPicPr>
          <p:cNvPr id="5" name="Рисунок 4" descr="Изображение выглядит как текст, внутренний&#10;&#10;Автоматически созданное описание">
            <a:extLst>
              <a:ext uri="{FF2B5EF4-FFF2-40B4-BE49-F238E27FC236}">
                <a16:creationId xmlns:a16="http://schemas.microsoft.com/office/drawing/2014/main" id="{4D7D1E5F-BF89-7947-AB77-A4C7E6DA197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544" r="6706" b="1"/>
          <a:stretch/>
        </p:blipFill>
        <p:spPr>
          <a:xfrm>
            <a:off x="6508749" y="862806"/>
            <a:ext cx="5132388" cy="5132388"/>
          </a:xfrm>
          <a:custGeom>
            <a:avLst/>
            <a:gdLst/>
            <a:ahLst/>
            <a:cxnLst/>
            <a:rect l="l" t="t" r="r" b="b"/>
            <a:pathLst>
              <a:path w="5132388" h="5132388">
                <a:moveTo>
                  <a:pt x="2566194" y="0"/>
                </a:moveTo>
                <a:cubicBezTo>
                  <a:pt x="3983464" y="0"/>
                  <a:pt x="5132388" y="1148924"/>
                  <a:pt x="5132388" y="2566194"/>
                </a:cubicBezTo>
                <a:cubicBezTo>
                  <a:pt x="5132388" y="3983464"/>
                  <a:pt x="3983464" y="5132388"/>
                  <a:pt x="2566194" y="5132388"/>
                </a:cubicBezTo>
                <a:cubicBezTo>
                  <a:pt x="1148924" y="5132388"/>
                  <a:pt x="0" y="3983464"/>
                  <a:pt x="0" y="2566194"/>
                </a:cubicBezTo>
                <a:cubicBezTo>
                  <a:pt x="0" y="1148924"/>
                  <a:pt x="1148924" y="0"/>
                  <a:pt x="2566194" y="0"/>
                </a:cubicBezTo>
                <a:close/>
              </a:path>
            </a:pathLst>
          </a:custGeom>
        </p:spPr>
      </p:pic>
      <p:grpSp>
        <p:nvGrpSpPr>
          <p:cNvPr id="26" name="Bottom Right">
            <a:extLst>
              <a:ext uri="{FF2B5EF4-FFF2-40B4-BE49-F238E27FC236}">
                <a16:creationId xmlns:a16="http://schemas.microsoft.com/office/drawing/2014/main" id="{4C476EAB-383B-48F9-B661-B049EB50AE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980400" y="3276601"/>
            <a:ext cx="4211600" cy="3581399"/>
            <a:chOff x="7980400" y="3276601"/>
            <a:chExt cx="4211600" cy="3581399"/>
          </a:xfrm>
        </p:grpSpPr>
        <p:sp>
          <p:nvSpPr>
            <p:cNvPr id="81" name="Freeform: Shape 26">
              <a:extLst>
                <a:ext uri="{FF2B5EF4-FFF2-40B4-BE49-F238E27FC236}">
                  <a16:creationId xmlns:a16="http://schemas.microsoft.com/office/drawing/2014/main" id="{3045FFB7-76A2-4C6F-A15F-23BF1597CB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439256" y="6178637"/>
              <a:ext cx="1482102" cy="679363"/>
            </a:xfrm>
            <a:custGeom>
              <a:avLst/>
              <a:gdLst>
                <a:gd name="connsiteX0" fmla="*/ 741051 w 1482102"/>
                <a:gd name="connsiteY0" fmla="*/ 0 h 679363"/>
                <a:gd name="connsiteX1" fmla="*/ 1473822 w 1482102"/>
                <a:gd name="connsiteY1" fmla="*/ 597226 h 679363"/>
                <a:gd name="connsiteX2" fmla="*/ 1482102 w 1482102"/>
                <a:gd name="connsiteY2" fmla="*/ 679363 h 679363"/>
                <a:gd name="connsiteX3" fmla="*/ 0 w 1482102"/>
                <a:gd name="connsiteY3" fmla="*/ 679363 h 679363"/>
                <a:gd name="connsiteX4" fmla="*/ 8280 w 1482102"/>
                <a:gd name="connsiteY4" fmla="*/ 597226 h 679363"/>
                <a:gd name="connsiteX5" fmla="*/ 741051 w 1482102"/>
                <a:gd name="connsiteY5" fmla="*/ 0 h 679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82102" h="679363">
                  <a:moveTo>
                    <a:pt x="741051" y="0"/>
                  </a:moveTo>
                  <a:cubicBezTo>
                    <a:pt x="1102506" y="0"/>
                    <a:pt x="1404077" y="256390"/>
                    <a:pt x="1473822" y="597226"/>
                  </a:cubicBezTo>
                  <a:lnTo>
                    <a:pt x="1482102" y="679363"/>
                  </a:lnTo>
                  <a:lnTo>
                    <a:pt x="0" y="679363"/>
                  </a:lnTo>
                  <a:lnTo>
                    <a:pt x="8280" y="597226"/>
                  </a:lnTo>
                  <a:cubicBezTo>
                    <a:pt x="78025" y="256390"/>
                    <a:pt x="379596" y="0"/>
                    <a:pt x="74105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endParaRPr>
            </a:p>
          </p:txBody>
        </p:sp>
        <p:grpSp>
          <p:nvGrpSpPr>
            <p:cNvPr id="28" name="Graphic 157">
              <a:extLst>
                <a:ext uri="{FF2B5EF4-FFF2-40B4-BE49-F238E27FC236}">
                  <a16:creationId xmlns:a16="http://schemas.microsoft.com/office/drawing/2014/main" id="{F4E5EB5B-D417-4B20-9CBE-F3DCCA5F3D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8662740" y="3276601"/>
              <a:ext cx="3529260" cy="3581398"/>
              <a:chOff x="4114800" y="1423987"/>
              <a:chExt cx="3961542" cy="4007547"/>
            </a:xfrm>
            <a:noFill/>
          </p:grpSpPr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56643958-DAAD-4611-BCC7-9BDB5917C29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114800" y="1423987"/>
                <a:ext cx="3946874" cy="3989641"/>
              </a:xfrm>
              <a:custGeom>
                <a:avLst/>
                <a:gdLst>
                  <a:gd name="connsiteX0" fmla="*/ 0 w 3946874"/>
                  <a:gd name="connsiteY0" fmla="*/ 3989641 h 3989641"/>
                  <a:gd name="connsiteX1" fmla="*/ 79439 w 3946874"/>
                  <a:gd name="connsiteY1" fmla="*/ 3891153 h 3989641"/>
                  <a:gd name="connsiteX2" fmla="*/ 297371 w 3946874"/>
                  <a:gd name="connsiteY2" fmla="*/ 3626930 h 3989641"/>
                  <a:gd name="connsiteX3" fmla="*/ 454343 w 3946874"/>
                  <a:gd name="connsiteY3" fmla="*/ 3440335 h 3989641"/>
                  <a:gd name="connsiteX4" fmla="*/ 622363 w 3946874"/>
                  <a:gd name="connsiteY4" fmla="*/ 3290697 h 3989641"/>
                  <a:gd name="connsiteX5" fmla="*/ 927068 w 3946874"/>
                  <a:gd name="connsiteY5" fmla="*/ 3087434 h 3989641"/>
                  <a:gd name="connsiteX6" fmla="*/ 1176338 w 3946874"/>
                  <a:gd name="connsiteY6" fmla="*/ 2915603 h 3989641"/>
                  <a:gd name="connsiteX7" fmla="*/ 1394270 w 3946874"/>
                  <a:gd name="connsiteY7" fmla="*/ 2780729 h 3989641"/>
                  <a:gd name="connsiteX8" fmla="*/ 1601057 w 3946874"/>
                  <a:gd name="connsiteY8" fmla="*/ 2723483 h 3989641"/>
                  <a:gd name="connsiteX9" fmla="*/ 1756220 w 3946874"/>
                  <a:gd name="connsiteY9" fmla="*/ 2743772 h 3989641"/>
                  <a:gd name="connsiteX10" fmla="*/ 1889189 w 3946874"/>
                  <a:gd name="connsiteY10" fmla="*/ 2765965 h 3989641"/>
                  <a:gd name="connsiteX11" fmla="*/ 2007394 w 3946874"/>
                  <a:gd name="connsiteY11" fmla="*/ 2765965 h 3989641"/>
                  <a:gd name="connsiteX12" fmla="*/ 2184654 w 3946874"/>
                  <a:gd name="connsiteY12" fmla="*/ 2671763 h 3989641"/>
                  <a:gd name="connsiteX13" fmla="*/ 2372773 w 3946874"/>
                  <a:gd name="connsiteY13" fmla="*/ 2538984 h 3989641"/>
                  <a:gd name="connsiteX14" fmla="*/ 2439543 w 3946874"/>
                  <a:gd name="connsiteY14" fmla="*/ 2510504 h 3989641"/>
                  <a:gd name="connsiteX15" fmla="*/ 2650617 w 3946874"/>
                  <a:gd name="connsiteY15" fmla="*/ 2434781 h 3989641"/>
                  <a:gd name="connsiteX16" fmla="*/ 2785110 w 3946874"/>
                  <a:gd name="connsiteY16" fmla="*/ 2383060 h 3989641"/>
                  <a:gd name="connsiteX17" fmla="*/ 2897315 w 3946874"/>
                  <a:gd name="connsiteY17" fmla="*/ 2318861 h 3989641"/>
                  <a:gd name="connsiteX18" fmla="*/ 2997994 w 3946874"/>
                  <a:gd name="connsiteY18" fmla="*/ 2226183 h 3989641"/>
                  <a:gd name="connsiteX19" fmla="*/ 3061240 w 3946874"/>
                  <a:gd name="connsiteY19" fmla="*/ 2141506 h 3989641"/>
                  <a:gd name="connsiteX20" fmla="*/ 3152108 w 3946874"/>
                  <a:gd name="connsiteY20" fmla="*/ 2005203 h 3989641"/>
                  <a:gd name="connsiteX21" fmla="*/ 3274124 w 3946874"/>
                  <a:gd name="connsiteY21" fmla="*/ 1871567 h 3989641"/>
                  <a:gd name="connsiteX22" fmla="*/ 3388138 w 3946874"/>
                  <a:gd name="connsiteY22" fmla="*/ 1770888 h 3989641"/>
                  <a:gd name="connsiteX23" fmla="*/ 3466529 w 3946874"/>
                  <a:gd name="connsiteY23" fmla="*/ 1679162 h 3989641"/>
                  <a:gd name="connsiteX24" fmla="*/ 3538633 w 3946874"/>
                  <a:gd name="connsiteY24" fmla="*/ 1551718 h 3989641"/>
                  <a:gd name="connsiteX25" fmla="*/ 3588544 w 3946874"/>
                  <a:gd name="connsiteY25" fmla="*/ 1376172 h 3989641"/>
                  <a:gd name="connsiteX26" fmla="*/ 3597402 w 3946874"/>
                  <a:gd name="connsiteY26" fmla="*/ 1293305 h 3989641"/>
                  <a:gd name="connsiteX27" fmla="*/ 3721227 w 3946874"/>
                  <a:gd name="connsiteY27" fmla="*/ 880491 h 3989641"/>
                  <a:gd name="connsiteX28" fmla="*/ 3761137 w 3946874"/>
                  <a:gd name="connsiteY28" fmla="*/ 463677 h 3989641"/>
                  <a:gd name="connsiteX29" fmla="*/ 3946874 w 3946874"/>
                  <a:gd name="connsiteY29" fmla="*/ 0 h 3989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946874" h="3989641">
                    <a:moveTo>
                      <a:pt x="0" y="3989641"/>
                    </a:moveTo>
                    <a:cubicBezTo>
                      <a:pt x="19050" y="3957257"/>
                      <a:pt x="50959" y="3916013"/>
                      <a:pt x="79439" y="3891153"/>
                    </a:cubicBezTo>
                    <a:cubicBezTo>
                      <a:pt x="165544" y="3815906"/>
                      <a:pt x="227933" y="3717989"/>
                      <a:pt x="297371" y="3626930"/>
                    </a:cubicBezTo>
                    <a:cubicBezTo>
                      <a:pt x="346615" y="3562255"/>
                      <a:pt x="398050" y="3499009"/>
                      <a:pt x="454343" y="3440335"/>
                    </a:cubicBezTo>
                    <a:cubicBezTo>
                      <a:pt x="506349" y="3386042"/>
                      <a:pt x="562642" y="3336227"/>
                      <a:pt x="622363" y="3290697"/>
                    </a:cubicBezTo>
                    <a:cubicBezTo>
                      <a:pt x="719519" y="3216688"/>
                      <a:pt x="824960" y="3154585"/>
                      <a:pt x="927068" y="3087434"/>
                    </a:cubicBezTo>
                    <a:cubicBezTo>
                      <a:pt x="1011365" y="3031998"/>
                      <a:pt x="1093565" y="2973324"/>
                      <a:pt x="1176338" y="2915603"/>
                    </a:cubicBezTo>
                    <a:cubicBezTo>
                      <a:pt x="1246537" y="2866644"/>
                      <a:pt x="1317308" y="2818066"/>
                      <a:pt x="1394270" y="2780729"/>
                    </a:cubicBezTo>
                    <a:cubicBezTo>
                      <a:pt x="1459421" y="2749106"/>
                      <a:pt x="1528763" y="2724436"/>
                      <a:pt x="1601057" y="2723483"/>
                    </a:cubicBezTo>
                    <a:cubicBezTo>
                      <a:pt x="1653350" y="2722721"/>
                      <a:pt x="1704785" y="2733485"/>
                      <a:pt x="1756220" y="2743772"/>
                    </a:cubicBezTo>
                    <a:cubicBezTo>
                      <a:pt x="1800320" y="2752630"/>
                      <a:pt x="1844612" y="2760250"/>
                      <a:pt x="1889189" y="2765965"/>
                    </a:cubicBezTo>
                    <a:cubicBezTo>
                      <a:pt x="1928622" y="2771013"/>
                      <a:pt x="1968437" y="2773299"/>
                      <a:pt x="2007394" y="2765965"/>
                    </a:cubicBezTo>
                    <a:cubicBezTo>
                      <a:pt x="2073878" y="2753487"/>
                      <a:pt x="2130647" y="2712911"/>
                      <a:pt x="2184654" y="2671763"/>
                    </a:cubicBezTo>
                    <a:cubicBezTo>
                      <a:pt x="2245900" y="2625090"/>
                      <a:pt x="2304002" y="2573465"/>
                      <a:pt x="2372773" y="2538984"/>
                    </a:cubicBezTo>
                    <a:cubicBezTo>
                      <a:pt x="2394395" y="2528126"/>
                      <a:pt x="2416874" y="2518982"/>
                      <a:pt x="2439543" y="2510504"/>
                    </a:cubicBezTo>
                    <a:cubicBezTo>
                      <a:pt x="2509552" y="2484215"/>
                      <a:pt x="2580037" y="2459450"/>
                      <a:pt x="2650617" y="2434781"/>
                    </a:cubicBezTo>
                    <a:cubicBezTo>
                      <a:pt x="2695956" y="2418874"/>
                      <a:pt x="2741295" y="2402872"/>
                      <a:pt x="2785110" y="2383060"/>
                    </a:cubicBezTo>
                    <a:cubicBezTo>
                      <a:pt x="2824448" y="2365248"/>
                      <a:pt x="2862358" y="2344198"/>
                      <a:pt x="2897315" y="2318861"/>
                    </a:cubicBezTo>
                    <a:cubicBezTo>
                      <a:pt x="2934367" y="2292096"/>
                      <a:pt x="2968085" y="2260854"/>
                      <a:pt x="2997994" y="2226183"/>
                    </a:cubicBezTo>
                    <a:cubicBezTo>
                      <a:pt x="3020949" y="2199513"/>
                      <a:pt x="3041714" y="2170938"/>
                      <a:pt x="3061240" y="2141506"/>
                    </a:cubicBezTo>
                    <a:cubicBezTo>
                      <a:pt x="3091529" y="2095976"/>
                      <a:pt x="3119533" y="2049018"/>
                      <a:pt x="3152108" y="2005203"/>
                    </a:cubicBezTo>
                    <a:cubicBezTo>
                      <a:pt x="3188113" y="1956626"/>
                      <a:pt x="3229261" y="1912144"/>
                      <a:pt x="3274124" y="1871567"/>
                    </a:cubicBezTo>
                    <a:cubicBezTo>
                      <a:pt x="3311747" y="1837563"/>
                      <a:pt x="3351848" y="1806321"/>
                      <a:pt x="3388138" y="1770888"/>
                    </a:cubicBezTo>
                    <a:cubicBezTo>
                      <a:pt x="3416999" y="1742694"/>
                      <a:pt x="3443002" y="1711833"/>
                      <a:pt x="3466529" y="1679162"/>
                    </a:cubicBezTo>
                    <a:cubicBezTo>
                      <a:pt x="3495008" y="1639348"/>
                      <a:pt x="3519392" y="1596771"/>
                      <a:pt x="3538633" y="1551718"/>
                    </a:cubicBezTo>
                    <a:cubicBezTo>
                      <a:pt x="3562731" y="1495616"/>
                      <a:pt x="3578924" y="1436465"/>
                      <a:pt x="3588544" y="1376172"/>
                    </a:cubicBezTo>
                    <a:cubicBezTo>
                      <a:pt x="3592925" y="1348740"/>
                      <a:pt x="3595688" y="1321022"/>
                      <a:pt x="3597402" y="1293305"/>
                    </a:cubicBezTo>
                    <a:cubicBezTo>
                      <a:pt x="3605974" y="1155859"/>
                      <a:pt x="3717703" y="1018127"/>
                      <a:pt x="3721227" y="880491"/>
                    </a:cubicBezTo>
                    <a:cubicBezTo>
                      <a:pt x="3724751" y="740855"/>
                      <a:pt x="3743135" y="602171"/>
                      <a:pt x="3761137" y="463677"/>
                    </a:cubicBezTo>
                    <a:cubicBezTo>
                      <a:pt x="3776186" y="347758"/>
                      <a:pt x="3934968" y="116205"/>
                      <a:pt x="3946874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263D00C7-B9D3-4681-8C55-F137CBD364A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395978" y="2441733"/>
                <a:ext cx="3665410" cy="2985611"/>
              </a:xfrm>
              <a:custGeom>
                <a:avLst/>
                <a:gdLst>
                  <a:gd name="connsiteX0" fmla="*/ 0 w 3665410"/>
                  <a:gd name="connsiteY0" fmla="*/ 2985611 h 2985611"/>
                  <a:gd name="connsiteX1" fmla="*/ 166211 w 3665410"/>
                  <a:gd name="connsiteY1" fmla="*/ 2699766 h 2985611"/>
                  <a:gd name="connsiteX2" fmla="*/ 397002 w 3665410"/>
                  <a:gd name="connsiteY2" fmla="*/ 2414969 h 2985611"/>
                  <a:gd name="connsiteX3" fmla="*/ 620173 w 3665410"/>
                  <a:gd name="connsiteY3" fmla="*/ 2237899 h 2985611"/>
                  <a:gd name="connsiteX4" fmla="*/ 823341 w 3665410"/>
                  <a:gd name="connsiteY4" fmla="*/ 2085499 h 2985611"/>
                  <a:gd name="connsiteX5" fmla="*/ 1089565 w 3665410"/>
                  <a:gd name="connsiteY5" fmla="*/ 1911477 h 2985611"/>
                  <a:gd name="connsiteX6" fmla="*/ 1145000 w 3665410"/>
                  <a:gd name="connsiteY6" fmla="*/ 1886807 h 2985611"/>
                  <a:gd name="connsiteX7" fmla="*/ 1375791 w 3665410"/>
                  <a:gd name="connsiteY7" fmla="*/ 1842135 h 2985611"/>
                  <a:gd name="connsiteX8" fmla="*/ 1486567 w 3665410"/>
                  <a:gd name="connsiteY8" fmla="*/ 1857566 h 2985611"/>
                  <a:gd name="connsiteX9" fmla="*/ 1568101 w 3665410"/>
                  <a:gd name="connsiteY9" fmla="*/ 1871377 h 2985611"/>
                  <a:gd name="connsiteX10" fmla="*/ 1810607 w 3665410"/>
                  <a:gd name="connsiteY10" fmla="*/ 1871377 h 2985611"/>
                  <a:gd name="connsiteX11" fmla="*/ 1997964 w 3665410"/>
                  <a:gd name="connsiteY11" fmla="*/ 1790605 h 2985611"/>
                  <a:gd name="connsiteX12" fmla="*/ 2109883 w 3665410"/>
                  <a:gd name="connsiteY12" fmla="*/ 1702784 h 2985611"/>
                  <a:gd name="connsiteX13" fmla="*/ 2321433 w 3665410"/>
                  <a:gd name="connsiteY13" fmla="*/ 1552384 h 2985611"/>
                  <a:gd name="connsiteX14" fmla="*/ 2558891 w 3665410"/>
                  <a:gd name="connsiteY14" fmla="*/ 1453420 h 2985611"/>
                  <a:gd name="connsiteX15" fmla="*/ 2709767 w 3665410"/>
                  <a:gd name="connsiteY15" fmla="*/ 1377887 h 2985611"/>
                  <a:gd name="connsiteX16" fmla="*/ 2885408 w 3665410"/>
                  <a:gd name="connsiteY16" fmla="*/ 1237393 h 2985611"/>
                  <a:gd name="connsiteX17" fmla="*/ 3017711 w 3665410"/>
                  <a:gd name="connsiteY17" fmla="*/ 1072229 h 2985611"/>
                  <a:gd name="connsiteX18" fmla="*/ 3150680 w 3665410"/>
                  <a:gd name="connsiteY18" fmla="*/ 921830 h 2985611"/>
                  <a:gd name="connsiteX19" fmla="*/ 3255169 w 3665410"/>
                  <a:gd name="connsiteY19" fmla="*/ 801815 h 2985611"/>
                  <a:gd name="connsiteX20" fmla="*/ 3339275 w 3665410"/>
                  <a:gd name="connsiteY20" fmla="*/ 694182 h 2985611"/>
                  <a:gd name="connsiteX21" fmla="*/ 3409188 w 3665410"/>
                  <a:gd name="connsiteY21" fmla="*/ 546926 h 2985611"/>
                  <a:gd name="connsiteX22" fmla="*/ 3464243 w 3665410"/>
                  <a:gd name="connsiteY22" fmla="*/ 347663 h 2985611"/>
                  <a:gd name="connsiteX23" fmla="*/ 3665411 w 3665410"/>
                  <a:gd name="connsiteY23" fmla="*/ 0 h 298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665410" h="2985611">
                    <a:moveTo>
                      <a:pt x="0" y="2985611"/>
                    </a:moveTo>
                    <a:cubicBezTo>
                      <a:pt x="0" y="2985611"/>
                      <a:pt x="86773" y="2802827"/>
                      <a:pt x="166211" y="2699766"/>
                    </a:cubicBezTo>
                    <a:cubicBezTo>
                      <a:pt x="240983" y="2602706"/>
                      <a:pt x="309182" y="2500122"/>
                      <a:pt x="397002" y="2414969"/>
                    </a:cubicBezTo>
                    <a:cubicBezTo>
                      <a:pt x="465296" y="2348865"/>
                      <a:pt x="543592" y="2294477"/>
                      <a:pt x="620173" y="2237899"/>
                    </a:cubicBezTo>
                    <a:cubicBezTo>
                      <a:pt x="688277" y="2187607"/>
                      <a:pt x="755333" y="2135886"/>
                      <a:pt x="823341" y="2085499"/>
                    </a:cubicBezTo>
                    <a:cubicBezTo>
                      <a:pt x="908685" y="2022253"/>
                      <a:pt x="994791" y="1959197"/>
                      <a:pt x="1089565" y="1911477"/>
                    </a:cubicBezTo>
                    <a:cubicBezTo>
                      <a:pt x="1107662" y="1902428"/>
                      <a:pt x="1126141" y="1894141"/>
                      <a:pt x="1145000" y="1886807"/>
                    </a:cubicBezTo>
                    <a:cubicBezTo>
                      <a:pt x="1218819" y="1858232"/>
                      <a:pt x="1296924" y="1838611"/>
                      <a:pt x="1375791" y="1842135"/>
                    </a:cubicBezTo>
                    <a:cubicBezTo>
                      <a:pt x="1413129" y="1843754"/>
                      <a:pt x="1449896" y="1850422"/>
                      <a:pt x="1486567" y="1857566"/>
                    </a:cubicBezTo>
                    <a:cubicBezTo>
                      <a:pt x="1513618" y="1862804"/>
                      <a:pt x="1540859" y="1867376"/>
                      <a:pt x="1568101" y="1871377"/>
                    </a:cubicBezTo>
                    <a:cubicBezTo>
                      <a:pt x="1648778" y="1883188"/>
                      <a:pt x="1730978" y="1887665"/>
                      <a:pt x="1810607" y="1871377"/>
                    </a:cubicBezTo>
                    <a:cubicBezTo>
                      <a:pt x="1877854" y="1857661"/>
                      <a:pt x="1941100" y="1829086"/>
                      <a:pt x="1997964" y="1790605"/>
                    </a:cubicBezTo>
                    <a:cubicBezTo>
                      <a:pt x="2037302" y="1764030"/>
                      <a:pt x="2073497" y="1733264"/>
                      <a:pt x="2109883" y="1702784"/>
                    </a:cubicBezTo>
                    <a:cubicBezTo>
                      <a:pt x="2176367" y="1647063"/>
                      <a:pt x="2244852" y="1593151"/>
                      <a:pt x="2321433" y="1552384"/>
                    </a:cubicBezTo>
                    <a:cubicBezTo>
                      <a:pt x="2397157" y="1512094"/>
                      <a:pt x="2479548" y="1486281"/>
                      <a:pt x="2558891" y="1453420"/>
                    </a:cubicBezTo>
                    <a:cubicBezTo>
                      <a:pt x="2610898" y="1431798"/>
                      <a:pt x="2661571" y="1407033"/>
                      <a:pt x="2709767" y="1377887"/>
                    </a:cubicBezTo>
                    <a:cubicBezTo>
                      <a:pt x="2774252" y="1338929"/>
                      <a:pt x="2834069" y="1292447"/>
                      <a:pt x="2885408" y="1237393"/>
                    </a:cubicBezTo>
                    <a:cubicBezTo>
                      <a:pt x="2933605" y="1185767"/>
                      <a:pt x="2973324" y="1127093"/>
                      <a:pt x="3017711" y="1072229"/>
                    </a:cubicBezTo>
                    <a:cubicBezTo>
                      <a:pt x="3059811" y="1020223"/>
                      <a:pt x="3105912" y="971645"/>
                      <a:pt x="3150680" y="921830"/>
                    </a:cubicBezTo>
                    <a:cubicBezTo>
                      <a:pt x="3186113" y="882396"/>
                      <a:pt x="3220593" y="842010"/>
                      <a:pt x="3255169" y="801815"/>
                    </a:cubicBezTo>
                    <a:cubicBezTo>
                      <a:pt x="3284887" y="767239"/>
                      <a:pt x="3314605" y="732473"/>
                      <a:pt x="3339275" y="694182"/>
                    </a:cubicBezTo>
                    <a:cubicBezTo>
                      <a:pt x="3368707" y="648367"/>
                      <a:pt x="3390138" y="597980"/>
                      <a:pt x="3409188" y="546926"/>
                    </a:cubicBezTo>
                    <a:cubicBezTo>
                      <a:pt x="3433382" y="482156"/>
                      <a:pt x="3453384" y="415861"/>
                      <a:pt x="3464243" y="347663"/>
                    </a:cubicBezTo>
                    <a:cubicBezTo>
                      <a:pt x="3476244" y="272224"/>
                      <a:pt x="3661696" y="76295"/>
                      <a:pt x="366541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0539B678-9BB9-4639-B9A4-4511639BB4B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790402" y="5229700"/>
                <a:ext cx="285940" cy="199072"/>
              </a:xfrm>
              <a:custGeom>
                <a:avLst/>
                <a:gdLst>
                  <a:gd name="connsiteX0" fmla="*/ 0 w 285940"/>
                  <a:gd name="connsiteY0" fmla="*/ 199073 h 199072"/>
                  <a:gd name="connsiteX1" fmla="*/ 285940 w 285940"/>
                  <a:gd name="connsiteY1" fmla="*/ 0 h 199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5940" h="199072">
                    <a:moveTo>
                      <a:pt x="0" y="199073"/>
                    </a:moveTo>
                    <a:cubicBezTo>
                      <a:pt x="0" y="199073"/>
                      <a:pt x="242125" y="39243"/>
                      <a:pt x="28594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C14F8CDF-D0D2-43AD-A7AB-0871C24A6E2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393114" y="5049773"/>
                <a:ext cx="655796" cy="381190"/>
              </a:xfrm>
              <a:custGeom>
                <a:avLst/>
                <a:gdLst>
                  <a:gd name="connsiteX0" fmla="*/ 0 w 655796"/>
                  <a:gd name="connsiteY0" fmla="*/ 381190 h 381190"/>
                  <a:gd name="connsiteX1" fmla="*/ 655796 w 655796"/>
                  <a:gd name="connsiteY1" fmla="*/ 0 h 381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55796" h="381190">
                    <a:moveTo>
                      <a:pt x="0" y="381190"/>
                    </a:moveTo>
                    <a:cubicBezTo>
                      <a:pt x="0" y="381190"/>
                      <a:pt x="461105" y="172117"/>
                      <a:pt x="65579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25D54C27-D98D-4E8C-87BD-E0ECAB3BAE9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154072" y="3867816"/>
                <a:ext cx="2907315" cy="1544764"/>
              </a:xfrm>
              <a:custGeom>
                <a:avLst/>
                <a:gdLst>
                  <a:gd name="connsiteX0" fmla="*/ 0 w 2907315"/>
                  <a:gd name="connsiteY0" fmla="*/ 1544764 h 1544764"/>
                  <a:gd name="connsiteX1" fmla="*/ 201644 w 2907315"/>
                  <a:gd name="connsiteY1" fmla="*/ 1352550 h 1544764"/>
                  <a:gd name="connsiteX2" fmla="*/ 423196 w 2907315"/>
                  <a:gd name="connsiteY2" fmla="*/ 1196054 h 1544764"/>
                  <a:gd name="connsiteX3" fmla="*/ 782193 w 2907315"/>
                  <a:gd name="connsiteY3" fmla="*/ 1099947 h 1544764"/>
                  <a:gd name="connsiteX4" fmla="*/ 1052513 w 2907315"/>
                  <a:gd name="connsiteY4" fmla="*/ 1042321 h 1544764"/>
                  <a:gd name="connsiteX5" fmla="*/ 1311783 w 2907315"/>
                  <a:gd name="connsiteY5" fmla="*/ 1056037 h 1544764"/>
                  <a:gd name="connsiteX6" fmla="*/ 1484662 w 2907315"/>
                  <a:gd name="connsiteY6" fmla="*/ 1083469 h 1544764"/>
                  <a:gd name="connsiteX7" fmla="*/ 1788224 w 2907315"/>
                  <a:gd name="connsiteY7" fmla="*/ 1023080 h 1544764"/>
                  <a:gd name="connsiteX8" fmla="*/ 2269045 w 2907315"/>
                  <a:gd name="connsiteY8" fmla="*/ 734758 h 1544764"/>
                  <a:gd name="connsiteX9" fmla="*/ 2534984 w 2907315"/>
                  <a:gd name="connsiteY9" fmla="*/ 572738 h 1544764"/>
                  <a:gd name="connsiteX10" fmla="*/ 2907316 w 2907315"/>
                  <a:gd name="connsiteY10" fmla="*/ 0 h 1544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07315" h="1544764">
                    <a:moveTo>
                      <a:pt x="0" y="1544764"/>
                    </a:moveTo>
                    <a:cubicBezTo>
                      <a:pt x="0" y="1544764"/>
                      <a:pt x="98012" y="1443990"/>
                      <a:pt x="201644" y="1352550"/>
                    </a:cubicBezTo>
                    <a:cubicBezTo>
                      <a:pt x="271272" y="1291209"/>
                      <a:pt x="343662" y="1234249"/>
                      <a:pt x="423196" y="1196054"/>
                    </a:cubicBezTo>
                    <a:cubicBezTo>
                      <a:pt x="537591" y="1141095"/>
                      <a:pt x="661226" y="1127189"/>
                      <a:pt x="782193" y="1099947"/>
                    </a:cubicBezTo>
                    <a:cubicBezTo>
                      <a:pt x="872300" y="1079659"/>
                      <a:pt x="961358" y="1051370"/>
                      <a:pt x="1052513" y="1042321"/>
                    </a:cubicBezTo>
                    <a:cubicBezTo>
                      <a:pt x="1139000" y="1033653"/>
                      <a:pt x="1225868" y="1040321"/>
                      <a:pt x="1311783" y="1056037"/>
                    </a:cubicBezTo>
                    <a:cubicBezTo>
                      <a:pt x="1369314" y="1066609"/>
                      <a:pt x="1426559" y="1079373"/>
                      <a:pt x="1484662" y="1083469"/>
                    </a:cubicBezTo>
                    <a:cubicBezTo>
                      <a:pt x="1587913" y="1090803"/>
                      <a:pt x="1690402" y="1064800"/>
                      <a:pt x="1788224" y="1023080"/>
                    </a:cubicBezTo>
                    <a:cubicBezTo>
                      <a:pt x="1956721" y="951262"/>
                      <a:pt x="2106549" y="825722"/>
                      <a:pt x="2269045" y="734758"/>
                    </a:cubicBezTo>
                    <a:cubicBezTo>
                      <a:pt x="2359438" y="684181"/>
                      <a:pt x="2452497" y="640556"/>
                      <a:pt x="2534984" y="572738"/>
                    </a:cubicBezTo>
                    <a:cubicBezTo>
                      <a:pt x="2673001" y="459391"/>
                      <a:pt x="2847023" y="191453"/>
                      <a:pt x="290731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id="{CA10EDED-B646-4197-BF0C-C4A83018BAF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07946" y="3479100"/>
                <a:ext cx="3168300" cy="1952434"/>
              </a:xfrm>
              <a:custGeom>
                <a:avLst/>
                <a:gdLst>
                  <a:gd name="connsiteX0" fmla="*/ 0 w 3168300"/>
                  <a:gd name="connsiteY0" fmla="*/ 1952435 h 1952434"/>
                  <a:gd name="connsiteX1" fmla="*/ 202121 w 3168300"/>
                  <a:gd name="connsiteY1" fmla="*/ 1687068 h 1952434"/>
                  <a:gd name="connsiteX2" fmla="*/ 545116 w 3168300"/>
                  <a:gd name="connsiteY2" fmla="*/ 1450277 h 1952434"/>
                  <a:gd name="connsiteX3" fmla="*/ 906780 w 3168300"/>
                  <a:gd name="connsiteY3" fmla="*/ 1354455 h 1952434"/>
                  <a:gd name="connsiteX4" fmla="*/ 1332262 w 3168300"/>
                  <a:gd name="connsiteY4" fmla="*/ 1285304 h 1952434"/>
                  <a:gd name="connsiteX5" fmla="*/ 1691259 w 3168300"/>
                  <a:gd name="connsiteY5" fmla="*/ 1240060 h 1952434"/>
                  <a:gd name="connsiteX6" fmla="*/ 2010346 w 3168300"/>
                  <a:gd name="connsiteY6" fmla="*/ 1141667 h 1952434"/>
                  <a:gd name="connsiteX7" fmla="*/ 2393252 w 3168300"/>
                  <a:gd name="connsiteY7" fmla="*/ 1027271 h 1952434"/>
                  <a:gd name="connsiteX8" fmla="*/ 2582037 w 3168300"/>
                  <a:gd name="connsiteY8" fmla="*/ 958120 h 1952434"/>
                  <a:gd name="connsiteX9" fmla="*/ 2760155 w 3168300"/>
                  <a:gd name="connsiteY9" fmla="*/ 827723 h 1952434"/>
                  <a:gd name="connsiteX10" fmla="*/ 2914364 w 3168300"/>
                  <a:gd name="connsiteY10" fmla="*/ 567023 h 1952434"/>
                  <a:gd name="connsiteX11" fmla="*/ 3168301 w 3168300"/>
                  <a:gd name="connsiteY11" fmla="*/ 0 h 1952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168300" h="1952434">
                    <a:moveTo>
                      <a:pt x="0" y="1952435"/>
                    </a:moveTo>
                    <a:cubicBezTo>
                      <a:pt x="0" y="1952435"/>
                      <a:pt x="91059" y="1796415"/>
                      <a:pt x="202121" y="1687068"/>
                    </a:cubicBezTo>
                    <a:cubicBezTo>
                      <a:pt x="301943" y="1588675"/>
                      <a:pt x="416528" y="1505617"/>
                      <a:pt x="545116" y="1450277"/>
                    </a:cubicBezTo>
                    <a:cubicBezTo>
                      <a:pt x="659987" y="1400747"/>
                      <a:pt x="783622" y="1377601"/>
                      <a:pt x="906780" y="1354455"/>
                    </a:cubicBezTo>
                    <a:cubicBezTo>
                      <a:pt x="1048036" y="1327976"/>
                      <a:pt x="1189482" y="1301972"/>
                      <a:pt x="1332262" y="1285304"/>
                    </a:cubicBezTo>
                    <a:cubicBezTo>
                      <a:pt x="1452182" y="1271302"/>
                      <a:pt x="1573340" y="1265873"/>
                      <a:pt x="1691259" y="1240060"/>
                    </a:cubicBezTo>
                    <a:cubicBezTo>
                      <a:pt x="1800035" y="1216247"/>
                      <a:pt x="1904619" y="1176718"/>
                      <a:pt x="2010346" y="1141667"/>
                    </a:cubicBezTo>
                    <a:cubicBezTo>
                      <a:pt x="2136743" y="1099661"/>
                      <a:pt x="2265902" y="1066229"/>
                      <a:pt x="2393252" y="1027271"/>
                    </a:cubicBezTo>
                    <a:cubicBezTo>
                      <a:pt x="2457450" y="1007650"/>
                      <a:pt x="2521744" y="987552"/>
                      <a:pt x="2582037" y="958120"/>
                    </a:cubicBezTo>
                    <a:cubicBezTo>
                      <a:pt x="2648807" y="925449"/>
                      <a:pt x="2710815" y="883349"/>
                      <a:pt x="2760155" y="827723"/>
                    </a:cubicBezTo>
                    <a:cubicBezTo>
                      <a:pt x="2827496" y="751904"/>
                      <a:pt x="2867978" y="657511"/>
                      <a:pt x="2914364" y="567023"/>
                    </a:cubicBezTo>
                    <a:cubicBezTo>
                      <a:pt x="2972753" y="453200"/>
                      <a:pt x="3119152" y="118015"/>
                      <a:pt x="316830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2" name="Freeform: Shape 35">
                <a:extLst>
                  <a:ext uri="{FF2B5EF4-FFF2-40B4-BE49-F238E27FC236}">
                    <a16:creationId xmlns:a16="http://schemas.microsoft.com/office/drawing/2014/main" id="{B9B3D029-DC96-4655-89E2-D9387B3D564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704778" y="2976752"/>
                <a:ext cx="3356800" cy="2452020"/>
              </a:xfrm>
              <a:custGeom>
                <a:avLst/>
                <a:gdLst>
                  <a:gd name="connsiteX0" fmla="*/ 0 w 3356800"/>
                  <a:gd name="connsiteY0" fmla="*/ 2452021 h 2452020"/>
                  <a:gd name="connsiteX1" fmla="*/ 130874 w 3356800"/>
                  <a:gd name="connsiteY1" fmla="*/ 2247710 h 2452020"/>
                  <a:gd name="connsiteX2" fmla="*/ 437197 w 3356800"/>
                  <a:gd name="connsiteY2" fmla="*/ 1941195 h 2452020"/>
                  <a:gd name="connsiteX3" fmla="*/ 737140 w 3356800"/>
                  <a:gd name="connsiteY3" fmla="*/ 1736884 h 2452020"/>
                  <a:gd name="connsiteX4" fmla="*/ 1031843 w 3356800"/>
                  <a:gd name="connsiteY4" fmla="*/ 1685068 h 2452020"/>
                  <a:gd name="connsiteX5" fmla="*/ 1287304 w 3356800"/>
                  <a:gd name="connsiteY5" fmla="*/ 1655826 h 2452020"/>
                  <a:gd name="connsiteX6" fmla="*/ 1471994 w 3356800"/>
                  <a:gd name="connsiteY6" fmla="*/ 1634300 h 2452020"/>
                  <a:gd name="connsiteX7" fmla="*/ 1898237 w 3356800"/>
                  <a:gd name="connsiteY7" fmla="*/ 1512665 h 2452020"/>
                  <a:gd name="connsiteX8" fmla="*/ 2229136 w 3356800"/>
                  <a:gd name="connsiteY8" fmla="*/ 1355598 h 2452020"/>
                  <a:gd name="connsiteX9" fmla="*/ 2512314 w 3356800"/>
                  <a:gd name="connsiteY9" fmla="*/ 1238631 h 2452020"/>
                  <a:gd name="connsiteX10" fmla="*/ 2758535 w 3356800"/>
                  <a:gd name="connsiteY10" fmla="*/ 1096994 h 2452020"/>
                  <a:gd name="connsiteX11" fmla="*/ 2935510 w 3356800"/>
                  <a:gd name="connsiteY11" fmla="*/ 919925 h 2452020"/>
                  <a:gd name="connsiteX12" fmla="*/ 3081719 w 3356800"/>
                  <a:gd name="connsiteY12" fmla="*/ 687419 h 2452020"/>
                  <a:gd name="connsiteX13" fmla="*/ 3356800 w 3356800"/>
                  <a:gd name="connsiteY13" fmla="*/ 0 h 2452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56800" h="2452020">
                    <a:moveTo>
                      <a:pt x="0" y="2452021"/>
                    </a:moveTo>
                    <a:cubicBezTo>
                      <a:pt x="0" y="2452021"/>
                      <a:pt x="57150" y="2344198"/>
                      <a:pt x="130874" y="2247710"/>
                    </a:cubicBezTo>
                    <a:cubicBezTo>
                      <a:pt x="218694" y="2132648"/>
                      <a:pt x="328136" y="2036635"/>
                      <a:pt x="437197" y="1941195"/>
                    </a:cubicBezTo>
                    <a:cubicBezTo>
                      <a:pt x="529304" y="1860709"/>
                      <a:pt x="623030" y="1779556"/>
                      <a:pt x="737140" y="1736884"/>
                    </a:cubicBezTo>
                    <a:cubicBezTo>
                      <a:pt x="830866" y="1701736"/>
                      <a:pt x="932021" y="1695450"/>
                      <a:pt x="1031843" y="1685068"/>
                    </a:cubicBezTo>
                    <a:cubicBezTo>
                      <a:pt x="1117092" y="1676210"/>
                      <a:pt x="1202055" y="1665160"/>
                      <a:pt x="1287304" y="1655826"/>
                    </a:cubicBezTo>
                    <a:cubicBezTo>
                      <a:pt x="1348931" y="1649063"/>
                      <a:pt x="1410653" y="1643539"/>
                      <a:pt x="1471994" y="1634300"/>
                    </a:cubicBezTo>
                    <a:cubicBezTo>
                      <a:pt x="1618679" y="1612011"/>
                      <a:pt x="1761935" y="1571149"/>
                      <a:pt x="1898237" y="1512665"/>
                    </a:cubicBezTo>
                    <a:cubicBezTo>
                      <a:pt x="2010442" y="1464564"/>
                      <a:pt x="2117503" y="1405128"/>
                      <a:pt x="2229136" y="1355598"/>
                    </a:cubicBezTo>
                    <a:cubicBezTo>
                      <a:pt x="2322481" y="1314164"/>
                      <a:pt x="2418969" y="1280160"/>
                      <a:pt x="2512314" y="1238631"/>
                    </a:cubicBezTo>
                    <a:cubicBezTo>
                      <a:pt x="2599087" y="1199960"/>
                      <a:pt x="2683193" y="1154811"/>
                      <a:pt x="2758535" y="1096994"/>
                    </a:cubicBezTo>
                    <a:cubicBezTo>
                      <a:pt x="2825020" y="1046035"/>
                      <a:pt x="2883789" y="985837"/>
                      <a:pt x="2935510" y="919925"/>
                    </a:cubicBezTo>
                    <a:cubicBezTo>
                      <a:pt x="2992184" y="847725"/>
                      <a:pt x="3039904" y="769144"/>
                      <a:pt x="3081719" y="687419"/>
                    </a:cubicBezTo>
                    <a:cubicBezTo>
                      <a:pt x="3138297" y="576739"/>
                      <a:pt x="3314129" y="116776"/>
                      <a:pt x="335680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EF12D98D-E6A5-437D-830E-C5C0E7ACE1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80400" y="5197178"/>
              <a:ext cx="4211600" cy="1660822"/>
            </a:xfrm>
            <a:custGeom>
              <a:avLst/>
              <a:gdLst>
                <a:gd name="connsiteX0" fmla="*/ 4211600 w 4211600"/>
                <a:gd name="connsiteY0" fmla="*/ 0 h 1660822"/>
                <a:gd name="connsiteX1" fmla="*/ 4211600 w 4211600"/>
                <a:gd name="connsiteY1" fmla="*/ 58430 h 1660822"/>
                <a:gd name="connsiteX2" fmla="*/ 4136524 w 4211600"/>
                <a:gd name="connsiteY2" fmla="*/ 208808 h 1660822"/>
                <a:gd name="connsiteX3" fmla="*/ 3973354 w 4211600"/>
                <a:gd name="connsiteY3" fmla="*/ 437313 h 1660822"/>
                <a:gd name="connsiteX4" fmla="*/ 3884746 w 4211600"/>
                <a:gd name="connsiteY4" fmla="*/ 553613 h 1660822"/>
                <a:gd name="connsiteX5" fmla="*/ 3849435 w 4211600"/>
                <a:gd name="connsiteY5" fmla="*/ 603143 h 1660822"/>
                <a:gd name="connsiteX6" fmla="*/ 3661849 w 4211600"/>
                <a:gd name="connsiteY6" fmla="*/ 819075 h 1660822"/>
                <a:gd name="connsiteX7" fmla="*/ 3402589 w 4211600"/>
                <a:gd name="connsiteY7" fmla="*/ 952996 h 1660822"/>
                <a:gd name="connsiteX8" fmla="*/ 3130202 w 4211600"/>
                <a:gd name="connsiteY8" fmla="*/ 1023386 h 1660822"/>
                <a:gd name="connsiteX9" fmla="*/ 2914657 w 4211600"/>
                <a:gd name="connsiteY9" fmla="*/ 1068058 h 1660822"/>
                <a:gd name="connsiteX10" fmla="*/ 2582149 w 4211600"/>
                <a:gd name="connsiteY10" fmla="*/ 1138924 h 1660822"/>
                <a:gd name="connsiteX11" fmla="*/ 2483958 w 4211600"/>
                <a:gd name="connsiteY11" fmla="*/ 1162356 h 1660822"/>
                <a:gd name="connsiteX12" fmla="*/ 2123750 w 4211600"/>
                <a:gd name="connsiteY12" fmla="*/ 1238651 h 1660822"/>
                <a:gd name="connsiteX13" fmla="*/ 1761444 w 4211600"/>
                <a:gd name="connsiteY13" fmla="*/ 1273417 h 1660822"/>
                <a:gd name="connsiteX14" fmla="*/ 1608382 w 4211600"/>
                <a:gd name="connsiteY14" fmla="*/ 1284466 h 1660822"/>
                <a:gd name="connsiteX15" fmla="*/ 999942 w 4211600"/>
                <a:gd name="connsiteY15" fmla="*/ 1354284 h 1660822"/>
                <a:gd name="connsiteX16" fmla="*/ 484705 w 4211600"/>
                <a:gd name="connsiteY16" fmla="*/ 1450487 h 1660822"/>
                <a:gd name="connsiteX17" fmla="*/ 113310 w 4211600"/>
                <a:gd name="connsiteY17" fmla="*/ 1613700 h 1660822"/>
                <a:gd name="connsiteX18" fmla="*/ 39668 w 4211600"/>
                <a:gd name="connsiteY18" fmla="*/ 1660822 h 1660822"/>
                <a:gd name="connsiteX19" fmla="*/ 0 w 4211600"/>
                <a:gd name="connsiteY19" fmla="*/ 1660822 h 1660822"/>
                <a:gd name="connsiteX20" fmla="*/ 96701 w 4211600"/>
                <a:gd name="connsiteY20" fmla="*/ 1598934 h 1660822"/>
                <a:gd name="connsiteX21" fmla="*/ 474335 w 4211600"/>
                <a:gd name="connsiteY21" fmla="*/ 1433056 h 1660822"/>
                <a:gd name="connsiteX22" fmla="*/ 994299 w 4211600"/>
                <a:gd name="connsiteY22" fmla="*/ 1335806 h 1660822"/>
                <a:gd name="connsiteX23" fmla="*/ 1605231 w 4211600"/>
                <a:gd name="connsiteY23" fmla="*/ 1265702 h 1660822"/>
                <a:gd name="connsiteX24" fmla="*/ 1758819 w 4211600"/>
                <a:gd name="connsiteY24" fmla="*/ 1254558 h 1660822"/>
                <a:gd name="connsiteX25" fmla="*/ 2118106 w 4211600"/>
                <a:gd name="connsiteY25" fmla="*/ 1220077 h 1660822"/>
                <a:gd name="connsiteX26" fmla="*/ 2475557 w 4211600"/>
                <a:gd name="connsiteY26" fmla="*/ 1144353 h 1660822"/>
                <a:gd name="connsiteX27" fmla="*/ 2573878 w 4211600"/>
                <a:gd name="connsiteY27" fmla="*/ 1120827 h 1660822"/>
                <a:gd name="connsiteX28" fmla="*/ 2907437 w 4211600"/>
                <a:gd name="connsiteY28" fmla="*/ 1049675 h 1660822"/>
                <a:gd name="connsiteX29" fmla="*/ 3122589 w 4211600"/>
                <a:gd name="connsiteY29" fmla="*/ 1005098 h 1660822"/>
                <a:gd name="connsiteX30" fmla="*/ 3391169 w 4211600"/>
                <a:gd name="connsiteY30" fmla="*/ 935756 h 1660822"/>
                <a:gd name="connsiteX31" fmla="*/ 3642290 w 4211600"/>
                <a:gd name="connsiteY31" fmla="*/ 806216 h 1660822"/>
                <a:gd name="connsiteX32" fmla="*/ 3825937 w 4211600"/>
                <a:gd name="connsiteY32" fmla="*/ 594475 h 1660822"/>
                <a:gd name="connsiteX33" fmla="*/ 3861381 w 4211600"/>
                <a:gd name="connsiteY33" fmla="*/ 544755 h 1660822"/>
                <a:gd name="connsiteX34" fmla="*/ 3950381 w 4211600"/>
                <a:gd name="connsiteY34" fmla="*/ 427978 h 1660822"/>
                <a:gd name="connsiteX35" fmla="*/ 4112370 w 4211600"/>
                <a:gd name="connsiteY35" fmla="*/ 201378 h 1660822"/>
                <a:gd name="connsiteX36" fmla="*/ 4195989 w 4211600"/>
                <a:gd name="connsiteY36" fmla="*/ 33834 h 166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211600" h="1660822">
                  <a:moveTo>
                    <a:pt x="4211600" y="0"/>
                  </a:moveTo>
                  <a:lnTo>
                    <a:pt x="4211600" y="58430"/>
                  </a:lnTo>
                  <a:lnTo>
                    <a:pt x="4136524" y="208808"/>
                  </a:lnTo>
                  <a:cubicBezTo>
                    <a:pt x="4089791" y="287770"/>
                    <a:pt x="4030588" y="363780"/>
                    <a:pt x="3973354" y="437313"/>
                  </a:cubicBezTo>
                  <a:cubicBezTo>
                    <a:pt x="3943819" y="475222"/>
                    <a:pt x="3913231" y="514465"/>
                    <a:pt x="3884746" y="553613"/>
                  </a:cubicBezTo>
                  <a:cubicBezTo>
                    <a:pt x="3872801" y="569996"/>
                    <a:pt x="3861119" y="586569"/>
                    <a:pt x="3849435" y="603143"/>
                  </a:cubicBezTo>
                  <a:cubicBezTo>
                    <a:pt x="3796665" y="678009"/>
                    <a:pt x="3742187" y="755352"/>
                    <a:pt x="3661849" y="819075"/>
                  </a:cubicBezTo>
                  <a:cubicBezTo>
                    <a:pt x="3596214" y="871176"/>
                    <a:pt x="3509050" y="916230"/>
                    <a:pt x="3402589" y="952996"/>
                  </a:cubicBezTo>
                  <a:cubicBezTo>
                    <a:pt x="3312406" y="984048"/>
                    <a:pt x="3215660" y="1005003"/>
                    <a:pt x="3130202" y="1023386"/>
                  </a:cubicBezTo>
                  <a:cubicBezTo>
                    <a:pt x="3058529" y="1038816"/>
                    <a:pt x="2985412" y="1053675"/>
                    <a:pt x="2914657" y="1068058"/>
                  </a:cubicBezTo>
                  <a:cubicBezTo>
                    <a:pt x="2805176" y="1090251"/>
                    <a:pt x="2692021" y="1113207"/>
                    <a:pt x="2582149" y="1138924"/>
                  </a:cubicBezTo>
                  <a:cubicBezTo>
                    <a:pt x="2549330" y="1146639"/>
                    <a:pt x="2516644" y="1154450"/>
                    <a:pt x="2483958" y="1162356"/>
                  </a:cubicBezTo>
                  <a:cubicBezTo>
                    <a:pt x="2367257" y="1190550"/>
                    <a:pt x="2246621" y="1219601"/>
                    <a:pt x="2123750" y="1238651"/>
                  </a:cubicBezTo>
                  <a:cubicBezTo>
                    <a:pt x="2004294" y="1257129"/>
                    <a:pt x="1880769" y="1265416"/>
                    <a:pt x="1761444" y="1273417"/>
                  </a:cubicBezTo>
                  <a:cubicBezTo>
                    <a:pt x="1711167" y="1276751"/>
                    <a:pt x="1659184" y="1280275"/>
                    <a:pt x="1608382" y="1284466"/>
                  </a:cubicBezTo>
                  <a:cubicBezTo>
                    <a:pt x="1408589" y="1300944"/>
                    <a:pt x="1214570" y="1325805"/>
                    <a:pt x="999942" y="1354284"/>
                  </a:cubicBezTo>
                  <a:cubicBezTo>
                    <a:pt x="826403" y="1377240"/>
                    <a:pt x="647744" y="1400957"/>
                    <a:pt x="484705" y="1450487"/>
                  </a:cubicBezTo>
                  <a:cubicBezTo>
                    <a:pt x="355831" y="1489635"/>
                    <a:pt x="231387" y="1544374"/>
                    <a:pt x="113310" y="1613700"/>
                  </a:cubicBezTo>
                  <a:lnTo>
                    <a:pt x="39668" y="1660822"/>
                  </a:lnTo>
                  <a:lnTo>
                    <a:pt x="0" y="1660822"/>
                  </a:lnTo>
                  <a:lnTo>
                    <a:pt x="96701" y="1598934"/>
                  </a:lnTo>
                  <a:cubicBezTo>
                    <a:pt x="216635" y="1528533"/>
                    <a:pt x="343196" y="1472919"/>
                    <a:pt x="474335" y="1433056"/>
                  </a:cubicBezTo>
                  <a:cubicBezTo>
                    <a:pt x="639999" y="1382669"/>
                    <a:pt x="820102" y="1358856"/>
                    <a:pt x="994299" y="1335806"/>
                  </a:cubicBezTo>
                  <a:cubicBezTo>
                    <a:pt x="1210239" y="1307231"/>
                    <a:pt x="1404650" y="1282275"/>
                    <a:pt x="1605231" y="1265702"/>
                  </a:cubicBezTo>
                  <a:cubicBezTo>
                    <a:pt x="1656428" y="1261511"/>
                    <a:pt x="1708411" y="1257987"/>
                    <a:pt x="1758819" y="1254558"/>
                  </a:cubicBezTo>
                  <a:cubicBezTo>
                    <a:pt x="1877487" y="1246557"/>
                    <a:pt x="2000094" y="1238365"/>
                    <a:pt x="2118106" y="1220077"/>
                  </a:cubicBezTo>
                  <a:cubicBezTo>
                    <a:pt x="2239531" y="1201313"/>
                    <a:pt x="2359513" y="1172357"/>
                    <a:pt x="2475557" y="1144353"/>
                  </a:cubicBezTo>
                  <a:cubicBezTo>
                    <a:pt x="2508243" y="1136448"/>
                    <a:pt x="2541060" y="1128542"/>
                    <a:pt x="2573878" y="1120827"/>
                  </a:cubicBezTo>
                  <a:cubicBezTo>
                    <a:pt x="2684276" y="1094919"/>
                    <a:pt x="2797694" y="1071963"/>
                    <a:pt x="2907437" y="1049675"/>
                  </a:cubicBezTo>
                  <a:cubicBezTo>
                    <a:pt x="2978061" y="1035387"/>
                    <a:pt x="3051178" y="1020528"/>
                    <a:pt x="3122589" y="1005098"/>
                  </a:cubicBezTo>
                  <a:cubicBezTo>
                    <a:pt x="3206997" y="986810"/>
                    <a:pt x="3302823" y="966141"/>
                    <a:pt x="3391169" y="935756"/>
                  </a:cubicBezTo>
                  <a:cubicBezTo>
                    <a:pt x="3494479" y="900132"/>
                    <a:pt x="3578886" y="856508"/>
                    <a:pt x="3642290" y="806216"/>
                  </a:cubicBezTo>
                  <a:cubicBezTo>
                    <a:pt x="3720133" y="744303"/>
                    <a:pt x="3773953" y="668103"/>
                    <a:pt x="3825937" y="594475"/>
                  </a:cubicBezTo>
                  <a:cubicBezTo>
                    <a:pt x="3837621" y="577902"/>
                    <a:pt x="3849435" y="561233"/>
                    <a:pt x="3861381" y="544755"/>
                  </a:cubicBezTo>
                  <a:cubicBezTo>
                    <a:pt x="3889997" y="505416"/>
                    <a:pt x="3920715" y="465983"/>
                    <a:pt x="3950381" y="427978"/>
                  </a:cubicBezTo>
                  <a:cubicBezTo>
                    <a:pt x="4007353" y="354921"/>
                    <a:pt x="4066163" y="279388"/>
                    <a:pt x="4112370" y="201378"/>
                  </a:cubicBezTo>
                  <a:cubicBezTo>
                    <a:pt x="4144662" y="146800"/>
                    <a:pt x="4170785" y="89364"/>
                    <a:pt x="4195989" y="338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6169157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3" name="Rectangle 82">
            <a:extLst>
              <a:ext uri="{FF2B5EF4-FFF2-40B4-BE49-F238E27FC236}">
                <a16:creationId xmlns:a16="http://schemas.microsoft.com/office/drawing/2014/main" id="{8651CFA9-6065-4243-AC48-858E35978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FBFC6891-CBA5-427E-98AC-BF56BB0330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grpSp>
        <p:nvGrpSpPr>
          <p:cNvPr id="87" name="Bottom RIght">
            <a:extLst>
              <a:ext uri="{FF2B5EF4-FFF2-40B4-BE49-F238E27FC236}">
                <a16:creationId xmlns:a16="http://schemas.microsoft.com/office/drawing/2014/main" id="{F4436A75-A020-494B-B70E-85CBD21EA3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980400" y="3276601"/>
            <a:ext cx="4211600" cy="3581399"/>
            <a:chOff x="7980400" y="3276601"/>
            <a:chExt cx="4211600" cy="3581399"/>
          </a:xfrm>
        </p:grpSpPr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4D9AC34A-4733-4246-B384-5BBE066AB1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439256" y="6178637"/>
              <a:ext cx="1482102" cy="679363"/>
            </a:xfrm>
            <a:custGeom>
              <a:avLst/>
              <a:gdLst>
                <a:gd name="connsiteX0" fmla="*/ 741051 w 1482102"/>
                <a:gd name="connsiteY0" fmla="*/ 0 h 679363"/>
                <a:gd name="connsiteX1" fmla="*/ 1473822 w 1482102"/>
                <a:gd name="connsiteY1" fmla="*/ 597226 h 679363"/>
                <a:gd name="connsiteX2" fmla="*/ 1482102 w 1482102"/>
                <a:gd name="connsiteY2" fmla="*/ 679363 h 679363"/>
                <a:gd name="connsiteX3" fmla="*/ 0 w 1482102"/>
                <a:gd name="connsiteY3" fmla="*/ 679363 h 679363"/>
                <a:gd name="connsiteX4" fmla="*/ 8280 w 1482102"/>
                <a:gd name="connsiteY4" fmla="*/ 597226 h 679363"/>
                <a:gd name="connsiteX5" fmla="*/ 741051 w 1482102"/>
                <a:gd name="connsiteY5" fmla="*/ 0 h 679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82102" h="679363">
                  <a:moveTo>
                    <a:pt x="741051" y="0"/>
                  </a:moveTo>
                  <a:cubicBezTo>
                    <a:pt x="1102506" y="0"/>
                    <a:pt x="1404077" y="256390"/>
                    <a:pt x="1473822" y="597226"/>
                  </a:cubicBezTo>
                  <a:lnTo>
                    <a:pt x="1482102" y="679363"/>
                  </a:lnTo>
                  <a:lnTo>
                    <a:pt x="0" y="679363"/>
                  </a:lnTo>
                  <a:lnTo>
                    <a:pt x="8280" y="597226"/>
                  </a:lnTo>
                  <a:cubicBezTo>
                    <a:pt x="78025" y="256390"/>
                    <a:pt x="379596" y="0"/>
                    <a:pt x="74105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endParaRPr>
            </a:p>
          </p:txBody>
        </p:sp>
        <p:grpSp>
          <p:nvGrpSpPr>
            <p:cNvPr id="89" name="Graphic 157">
              <a:extLst>
                <a:ext uri="{FF2B5EF4-FFF2-40B4-BE49-F238E27FC236}">
                  <a16:creationId xmlns:a16="http://schemas.microsoft.com/office/drawing/2014/main" id="{C84724B9-1248-4CA6-931C-9B9E630049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8662740" y="3276601"/>
              <a:ext cx="3529260" cy="3581398"/>
              <a:chOff x="4114800" y="1423987"/>
              <a:chExt cx="3961542" cy="4007547"/>
            </a:xfrm>
            <a:noFill/>
          </p:grpSpPr>
          <p:sp>
            <p:nvSpPr>
              <p:cNvPr id="91" name="Freeform: Shape 90">
                <a:extLst>
                  <a:ext uri="{FF2B5EF4-FFF2-40B4-BE49-F238E27FC236}">
                    <a16:creationId xmlns:a16="http://schemas.microsoft.com/office/drawing/2014/main" id="{4C9DE4C6-CB01-4D68-93A6-8607C5D2384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114800" y="1423987"/>
                <a:ext cx="3946874" cy="3989641"/>
              </a:xfrm>
              <a:custGeom>
                <a:avLst/>
                <a:gdLst>
                  <a:gd name="connsiteX0" fmla="*/ 0 w 3946874"/>
                  <a:gd name="connsiteY0" fmla="*/ 3989641 h 3989641"/>
                  <a:gd name="connsiteX1" fmla="*/ 79439 w 3946874"/>
                  <a:gd name="connsiteY1" fmla="*/ 3891153 h 3989641"/>
                  <a:gd name="connsiteX2" fmla="*/ 297371 w 3946874"/>
                  <a:gd name="connsiteY2" fmla="*/ 3626930 h 3989641"/>
                  <a:gd name="connsiteX3" fmla="*/ 454343 w 3946874"/>
                  <a:gd name="connsiteY3" fmla="*/ 3440335 h 3989641"/>
                  <a:gd name="connsiteX4" fmla="*/ 622363 w 3946874"/>
                  <a:gd name="connsiteY4" fmla="*/ 3290697 h 3989641"/>
                  <a:gd name="connsiteX5" fmla="*/ 927068 w 3946874"/>
                  <a:gd name="connsiteY5" fmla="*/ 3087434 h 3989641"/>
                  <a:gd name="connsiteX6" fmla="*/ 1176338 w 3946874"/>
                  <a:gd name="connsiteY6" fmla="*/ 2915603 h 3989641"/>
                  <a:gd name="connsiteX7" fmla="*/ 1394270 w 3946874"/>
                  <a:gd name="connsiteY7" fmla="*/ 2780729 h 3989641"/>
                  <a:gd name="connsiteX8" fmla="*/ 1601057 w 3946874"/>
                  <a:gd name="connsiteY8" fmla="*/ 2723483 h 3989641"/>
                  <a:gd name="connsiteX9" fmla="*/ 1756220 w 3946874"/>
                  <a:gd name="connsiteY9" fmla="*/ 2743772 h 3989641"/>
                  <a:gd name="connsiteX10" fmla="*/ 1889189 w 3946874"/>
                  <a:gd name="connsiteY10" fmla="*/ 2765965 h 3989641"/>
                  <a:gd name="connsiteX11" fmla="*/ 2007394 w 3946874"/>
                  <a:gd name="connsiteY11" fmla="*/ 2765965 h 3989641"/>
                  <a:gd name="connsiteX12" fmla="*/ 2184654 w 3946874"/>
                  <a:gd name="connsiteY12" fmla="*/ 2671763 h 3989641"/>
                  <a:gd name="connsiteX13" fmla="*/ 2372773 w 3946874"/>
                  <a:gd name="connsiteY13" fmla="*/ 2538984 h 3989641"/>
                  <a:gd name="connsiteX14" fmla="*/ 2439543 w 3946874"/>
                  <a:gd name="connsiteY14" fmla="*/ 2510504 h 3989641"/>
                  <a:gd name="connsiteX15" fmla="*/ 2650617 w 3946874"/>
                  <a:gd name="connsiteY15" fmla="*/ 2434781 h 3989641"/>
                  <a:gd name="connsiteX16" fmla="*/ 2785110 w 3946874"/>
                  <a:gd name="connsiteY16" fmla="*/ 2383060 h 3989641"/>
                  <a:gd name="connsiteX17" fmla="*/ 2897315 w 3946874"/>
                  <a:gd name="connsiteY17" fmla="*/ 2318861 h 3989641"/>
                  <a:gd name="connsiteX18" fmla="*/ 2997994 w 3946874"/>
                  <a:gd name="connsiteY18" fmla="*/ 2226183 h 3989641"/>
                  <a:gd name="connsiteX19" fmla="*/ 3061240 w 3946874"/>
                  <a:gd name="connsiteY19" fmla="*/ 2141506 h 3989641"/>
                  <a:gd name="connsiteX20" fmla="*/ 3152108 w 3946874"/>
                  <a:gd name="connsiteY20" fmla="*/ 2005203 h 3989641"/>
                  <a:gd name="connsiteX21" fmla="*/ 3274124 w 3946874"/>
                  <a:gd name="connsiteY21" fmla="*/ 1871567 h 3989641"/>
                  <a:gd name="connsiteX22" fmla="*/ 3388138 w 3946874"/>
                  <a:gd name="connsiteY22" fmla="*/ 1770888 h 3989641"/>
                  <a:gd name="connsiteX23" fmla="*/ 3466529 w 3946874"/>
                  <a:gd name="connsiteY23" fmla="*/ 1679162 h 3989641"/>
                  <a:gd name="connsiteX24" fmla="*/ 3538633 w 3946874"/>
                  <a:gd name="connsiteY24" fmla="*/ 1551718 h 3989641"/>
                  <a:gd name="connsiteX25" fmla="*/ 3588544 w 3946874"/>
                  <a:gd name="connsiteY25" fmla="*/ 1376172 h 3989641"/>
                  <a:gd name="connsiteX26" fmla="*/ 3597402 w 3946874"/>
                  <a:gd name="connsiteY26" fmla="*/ 1293305 h 3989641"/>
                  <a:gd name="connsiteX27" fmla="*/ 3721227 w 3946874"/>
                  <a:gd name="connsiteY27" fmla="*/ 880491 h 3989641"/>
                  <a:gd name="connsiteX28" fmla="*/ 3761137 w 3946874"/>
                  <a:gd name="connsiteY28" fmla="*/ 463677 h 3989641"/>
                  <a:gd name="connsiteX29" fmla="*/ 3946874 w 3946874"/>
                  <a:gd name="connsiteY29" fmla="*/ 0 h 3989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946874" h="3989641">
                    <a:moveTo>
                      <a:pt x="0" y="3989641"/>
                    </a:moveTo>
                    <a:cubicBezTo>
                      <a:pt x="19050" y="3957257"/>
                      <a:pt x="50959" y="3916013"/>
                      <a:pt x="79439" y="3891153"/>
                    </a:cubicBezTo>
                    <a:cubicBezTo>
                      <a:pt x="165544" y="3815906"/>
                      <a:pt x="227933" y="3717989"/>
                      <a:pt x="297371" y="3626930"/>
                    </a:cubicBezTo>
                    <a:cubicBezTo>
                      <a:pt x="346615" y="3562255"/>
                      <a:pt x="398050" y="3499009"/>
                      <a:pt x="454343" y="3440335"/>
                    </a:cubicBezTo>
                    <a:cubicBezTo>
                      <a:pt x="506349" y="3386042"/>
                      <a:pt x="562642" y="3336227"/>
                      <a:pt x="622363" y="3290697"/>
                    </a:cubicBezTo>
                    <a:cubicBezTo>
                      <a:pt x="719519" y="3216688"/>
                      <a:pt x="824960" y="3154585"/>
                      <a:pt x="927068" y="3087434"/>
                    </a:cubicBezTo>
                    <a:cubicBezTo>
                      <a:pt x="1011365" y="3031998"/>
                      <a:pt x="1093565" y="2973324"/>
                      <a:pt x="1176338" y="2915603"/>
                    </a:cubicBezTo>
                    <a:cubicBezTo>
                      <a:pt x="1246537" y="2866644"/>
                      <a:pt x="1317308" y="2818066"/>
                      <a:pt x="1394270" y="2780729"/>
                    </a:cubicBezTo>
                    <a:cubicBezTo>
                      <a:pt x="1459421" y="2749106"/>
                      <a:pt x="1528763" y="2724436"/>
                      <a:pt x="1601057" y="2723483"/>
                    </a:cubicBezTo>
                    <a:cubicBezTo>
                      <a:pt x="1653350" y="2722721"/>
                      <a:pt x="1704785" y="2733485"/>
                      <a:pt x="1756220" y="2743772"/>
                    </a:cubicBezTo>
                    <a:cubicBezTo>
                      <a:pt x="1800320" y="2752630"/>
                      <a:pt x="1844612" y="2760250"/>
                      <a:pt x="1889189" y="2765965"/>
                    </a:cubicBezTo>
                    <a:cubicBezTo>
                      <a:pt x="1928622" y="2771013"/>
                      <a:pt x="1968437" y="2773299"/>
                      <a:pt x="2007394" y="2765965"/>
                    </a:cubicBezTo>
                    <a:cubicBezTo>
                      <a:pt x="2073878" y="2753487"/>
                      <a:pt x="2130647" y="2712911"/>
                      <a:pt x="2184654" y="2671763"/>
                    </a:cubicBezTo>
                    <a:cubicBezTo>
                      <a:pt x="2245900" y="2625090"/>
                      <a:pt x="2304002" y="2573465"/>
                      <a:pt x="2372773" y="2538984"/>
                    </a:cubicBezTo>
                    <a:cubicBezTo>
                      <a:pt x="2394395" y="2528126"/>
                      <a:pt x="2416874" y="2518982"/>
                      <a:pt x="2439543" y="2510504"/>
                    </a:cubicBezTo>
                    <a:cubicBezTo>
                      <a:pt x="2509552" y="2484215"/>
                      <a:pt x="2580037" y="2459450"/>
                      <a:pt x="2650617" y="2434781"/>
                    </a:cubicBezTo>
                    <a:cubicBezTo>
                      <a:pt x="2695956" y="2418874"/>
                      <a:pt x="2741295" y="2402872"/>
                      <a:pt x="2785110" y="2383060"/>
                    </a:cubicBezTo>
                    <a:cubicBezTo>
                      <a:pt x="2824448" y="2365248"/>
                      <a:pt x="2862358" y="2344198"/>
                      <a:pt x="2897315" y="2318861"/>
                    </a:cubicBezTo>
                    <a:cubicBezTo>
                      <a:pt x="2934367" y="2292096"/>
                      <a:pt x="2968085" y="2260854"/>
                      <a:pt x="2997994" y="2226183"/>
                    </a:cubicBezTo>
                    <a:cubicBezTo>
                      <a:pt x="3020949" y="2199513"/>
                      <a:pt x="3041714" y="2170938"/>
                      <a:pt x="3061240" y="2141506"/>
                    </a:cubicBezTo>
                    <a:cubicBezTo>
                      <a:pt x="3091529" y="2095976"/>
                      <a:pt x="3119533" y="2049018"/>
                      <a:pt x="3152108" y="2005203"/>
                    </a:cubicBezTo>
                    <a:cubicBezTo>
                      <a:pt x="3188113" y="1956626"/>
                      <a:pt x="3229261" y="1912144"/>
                      <a:pt x="3274124" y="1871567"/>
                    </a:cubicBezTo>
                    <a:cubicBezTo>
                      <a:pt x="3311747" y="1837563"/>
                      <a:pt x="3351848" y="1806321"/>
                      <a:pt x="3388138" y="1770888"/>
                    </a:cubicBezTo>
                    <a:cubicBezTo>
                      <a:pt x="3416999" y="1742694"/>
                      <a:pt x="3443002" y="1711833"/>
                      <a:pt x="3466529" y="1679162"/>
                    </a:cubicBezTo>
                    <a:cubicBezTo>
                      <a:pt x="3495008" y="1639348"/>
                      <a:pt x="3519392" y="1596771"/>
                      <a:pt x="3538633" y="1551718"/>
                    </a:cubicBezTo>
                    <a:cubicBezTo>
                      <a:pt x="3562731" y="1495616"/>
                      <a:pt x="3578924" y="1436465"/>
                      <a:pt x="3588544" y="1376172"/>
                    </a:cubicBezTo>
                    <a:cubicBezTo>
                      <a:pt x="3592925" y="1348740"/>
                      <a:pt x="3595688" y="1321022"/>
                      <a:pt x="3597402" y="1293305"/>
                    </a:cubicBezTo>
                    <a:cubicBezTo>
                      <a:pt x="3605974" y="1155859"/>
                      <a:pt x="3717703" y="1018127"/>
                      <a:pt x="3721227" y="880491"/>
                    </a:cubicBezTo>
                    <a:cubicBezTo>
                      <a:pt x="3724751" y="740855"/>
                      <a:pt x="3743135" y="602171"/>
                      <a:pt x="3761137" y="463677"/>
                    </a:cubicBezTo>
                    <a:cubicBezTo>
                      <a:pt x="3776186" y="347758"/>
                      <a:pt x="3934968" y="116205"/>
                      <a:pt x="3946874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2" name="Freeform: Shape 91">
                <a:extLst>
                  <a:ext uri="{FF2B5EF4-FFF2-40B4-BE49-F238E27FC236}">
                    <a16:creationId xmlns:a16="http://schemas.microsoft.com/office/drawing/2014/main" id="{C59DA521-D2B0-460E-983D-FAE00EFB20E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395978" y="2441733"/>
                <a:ext cx="3665410" cy="2985611"/>
              </a:xfrm>
              <a:custGeom>
                <a:avLst/>
                <a:gdLst>
                  <a:gd name="connsiteX0" fmla="*/ 0 w 3665410"/>
                  <a:gd name="connsiteY0" fmla="*/ 2985611 h 2985611"/>
                  <a:gd name="connsiteX1" fmla="*/ 166211 w 3665410"/>
                  <a:gd name="connsiteY1" fmla="*/ 2699766 h 2985611"/>
                  <a:gd name="connsiteX2" fmla="*/ 397002 w 3665410"/>
                  <a:gd name="connsiteY2" fmla="*/ 2414969 h 2985611"/>
                  <a:gd name="connsiteX3" fmla="*/ 620173 w 3665410"/>
                  <a:gd name="connsiteY3" fmla="*/ 2237899 h 2985611"/>
                  <a:gd name="connsiteX4" fmla="*/ 823341 w 3665410"/>
                  <a:gd name="connsiteY4" fmla="*/ 2085499 h 2985611"/>
                  <a:gd name="connsiteX5" fmla="*/ 1089565 w 3665410"/>
                  <a:gd name="connsiteY5" fmla="*/ 1911477 h 2985611"/>
                  <a:gd name="connsiteX6" fmla="*/ 1145000 w 3665410"/>
                  <a:gd name="connsiteY6" fmla="*/ 1886807 h 2985611"/>
                  <a:gd name="connsiteX7" fmla="*/ 1375791 w 3665410"/>
                  <a:gd name="connsiteY7" fmla="*/ 1842135 h 2985611"/>
                  <a:gd name="connsiteX8" fmla="*/ 1486567 w 3665410"/>
                  <a:gd name="connsiteY8" fmla="*/ 1857566 h 2985611"/>
                  <a:gd name="connsiteX9" fmla="*/ 1568101 w 3665410"/>
                  <a:gd name="connsiteY9" fmla="*/ 1871377 h 2985611"/>
                  <a:gd name="connsiteX10" fmla="*/ 1810607 w 3665410"/>
                  <a:gd name="connsiteY10" fmla="*/ 1871377 h 2985611"/>
                  <a:gd name="connsiteX11" fmla="*/ 1997964 w 3665410"/>
                  <a:gd name="connsiteY11" fmla="*/ 1790605 h 2985611"/>
                  <a:gd name="connsiteX12" fmla="*/ 2109883 w 3665410"/>
                  <a:gd name="connsiteY12" fmla="*/ 1702784 h 2985611"/>
                  <a:gd name="connsiteX13" fmla="*/ 2321433 w 3665410"/>
                  <a:gd name="connsiteY13" fmla="*/ 1552384 h 2985611"/>
                  <a:gd name="connsiteX14" fmla="*/ 2558891 w 3665410"/>
                  <a:gd name="connsiteY14" fmla="*/ 1453420 h 2985611"/>
                  <a:gd name="connsiteX15" fmla="*/ 2709767 w 3665410"/>
                  <a:gd name="connsiteY15" fmla="*/ 1377887 h 2985611"/>
                  <a:gd name="connsiteX16" fmla="*/ 2885408 w 3665410"/>
                  <a:gd name="connsiteY16" fmla="*/ 1237393 h 2985611"/>
                  <a:gd name="connsiteX17" fmla="*/ 3017711 w 3665410"/>
                  <a:gd name="connsiteY17" fmla="*/ 1072229 h 2985611"/>
                  <a:gd name="connsiteX18" fmla="*/ 3150680 w 3665410"/>
                  <a:gd name="connsiteY18" fmla="*/ 921830 h 2985611"/>
                  <a:gd name="connsiteX19" fmla="*/ 3255169 w 3665410"/>
                  <a:gd name="connsiteY19" fmla="*/ 801815 h 2985611"/>
                  <a:gd name="connsiteX20" fmla="*/ 3339275 w 3665410"/>
                  <a:gd name="connsiteY20" fmla="*/ 694182 h 2985611"/>
                  <a:gd name="connsiteX21" fmla="*/ 3409188 w 3665410"/>
                  <a:gd name="connsiteY21" fmla="*/ 546926 h 2985611"/>
                  <a:gd name="connsiteX22" fmla="*/ 3464243 w 3665410"/>
                  <a:gd name="connsiteY22" fmla="*/ 347663 h 2985611"/>
                  <a:gd name="connsiteX23" fmla="*/ 3665411 w 3665410"/>
                  <a:gd name="connsiteY23" fmla="*/ 0 h 298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665410" h="2985611">
                    <a:moveTo>
                      <a:pt x="0" y="2985611"/>
                    </a:moveTo>
                    <a:cubicBezTo>
                      <a:pt x="0" y="2985611"/>
                      <a:pt x="86773" y="2802827"/>
                      <a:pt x="166211" y="2699766"/>
                    </a:cubicBezTo>
                    <a:cubicBezTo>
                      <a:pt x="240983" y="2602706"/>
                      <a:pt x="309182" y="2500122"/>
                      <a:pt x="397002" y="2414969"/>
                    </a:cubicBezTo>
                    <a:cubicBezTo>
                      <a:pt x="465296" y="2348865"/>
                      <a:pt x="543592" y="2294477"/>
                      <a:pt x="620173" y="2237899"/>
                    </a:cubicBezTo>
                    <a:cubicBezTo>
                      <a:pt x="688277" y="2187607"/>
                      <a:pt x="755333" y="2135886"/>
                      <a:pt x="823341" y="2085499"/>
                    </a:cubicBezTo>
                    <a:cubicBezTo>
                      <a:pt x="908685" y="2022253"/>
                      <a:pt x="994791" y="1959197"/>
                      <a:pt x="1089565" y="1911477"/>
                    </a:cubicBezTo>
                    <a:cubicBezTo>
                      <a:pt x="1107662" y="1902428"/>
                      <a:pt x="1126141" y="1894141"/>
                      <a:pt x="1145000" y="1886807"/>
                    </a:cubicBezTo>
                    <a:cubicBezTo>
                      <a:pt x="1218819" y="1858232"/>
                      <a:pt x="1296924" y="1838611"/>
                      <a:pt x="1375791" y="1842135"/>
                    </a:cubicBezTo>
                    <a:cubicBezTo>
                      <a:pt x="1413129" y="1843754"/>
                      <a:pt x="1449896" y="1850422"/>
                      <a:pt x="1486567" y="1857566"/>
                    </a:cubicBezTo>
                    <a:cubicBezTo>
                      <a:pt x="1513618" y="1862804"/>
                      <a:pt x="1540859" y="1867376"/>
                      <a:pt x="1568101" y="1871377"/>
                    </a:cubicBezTo>
                    <a:cubicBezTo>
                      <a:pt x="1648778" y="1883188"/>
                      <a:pt x="1730978" y="1887665"/>
                      <a:pt x="1810607" y="1871377"/>
                    </a:cubicBezTo>
                    <a:cubicBezTo>
                      <a:pt x="1877854" y="1857661"/>
                      <a:pt x="1941100" y="1829086"/>
                      <a:pt x="1997964" y="1790605"/>
                    </a:cubicBezTo>
                    <a:cubicBezTo>
                      <a:pt x="2037302" y="1764030"/>
                      <a:pt x="2073497" y="1733264"/>
                      <a:pt x="2109883" y="1702784"/>
                    </a:cubicBezTo>
                    <a:cubicBezTo>
                      <a:pt x="2176367" y="1647063"/>
                      <a:pt x="2244852" y="1593151"/>
                      <a:pt x="2321433" y="1552384"/>
                    </a:cubicBezTo>
                    <a:cubicBezTo>
                      <a:pt x="2397157" y="1512094"/>
                      <a:pt x="2479548" y="1486281"/>
                      <a:pt x="2558891" y="1453420"/>
                    </a:cubicBezTo>
                    <a:cubicBezTo>
                      <a:pt x="2610898" y="1431798"/>
                      <a:pt x="2661571" y="1407033"/>
                      <a:pt x="2709767" y="1377887"/>
                    </a:cubicBezTo>
                    <a:cubicBezTo>
                      <a:pt x="2774252" y="1338929"/>
                      <a:pt x="2834069" y="1292447"/>
                      <a:pt x="2885408" y="1237393"/>
                    </a:cubicBezTo>
                    <a:cubicBezTo>
                      <a:pt x="2933605" y="1185767"/>
                      <a:pt x="2973324" y="1127093"/>
                      <a:pt x="3017711" y="1072229"/>
                    </a:cubicBezTo>
                    <a:cubicBezTo>
                      <a:pt x="3059811" y="1020223"/>
                      <a:pt x="3105912" y="971645"/>
                      <a:pt x="3150680" y="921830"/>
                    </a:cubicBezTo>
                    <a:cubicBezTo>
                      <a:pt x="3186113" y="882396"/>
                      <a:pt x="3220593" y="842010"/>
                      <a:pt x="3255169" y="801815"/>
                    </a:cubicBezTo>
                    <a:cubicBezTo>
                      <a:pt x="3284887" y="767239"/>
                      <a:pt x="3314605" y="732473"/>
                      <a:pt x="3339275" y="694182"/>
                    </a:cubicBezTo>
                    <a:cubicBezTo>
                      <a:pt x="3368707" y="648367"/>
                      <a:pt x="3390138" y="597980"/>
                      <a:pt x="3409188" y="546926"/>
                    </a:cubicBezTo>
                    <a:cubicBezTo>
                      <a:pt x="3433382" y="482156"/>
                      <a:pt x="3453384" y="415861"/>
                      <a:pt x="3464243" y="347663"/>
                    </a:cubicBezTo>
                    <a:cubicBezTo>
                      <a:pt x="3476244" y="272224"/>
                      <a:pt x="3661696" y="76295"/>
                      <a:pt x="366541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3" name="Freeform: Shape 92">
                <a:extLst>
                  <a:ext uri="{FF2B5EF4-FFF2-40B4-BE49-F238E27FC236}">
                    <a16:creationId xmlns:a16="http://schemas.microsoft.com/office/drawing/2014/main" id="{09CECFA9-7A18-4264-BC92-C7C99477A7D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790402" y="5229700"/>
                <a:ext cx="285940" cy="199072"/>
              </a:xfrm>
              <a:custGeom>
                <a:avLst/>
                <a:gdLst>
                  <a:gd name="connsiteX0" fmla="*/ 0 w 285940"/>
                  <a:gd name="connsiteY0" fmla="*/ 199073 h 199072"/>
                  <a:gd name="connsiteX1" fmla="*/ 285940 w 285940"/>
                  <a:gd name="connsiteY1" fmla="*/ 0 h 199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5940" h="199072">
                    <a:moveTo>
                      <a:pt x="0" y="199073"/>
                    </a:moveTo>
                    <a:cubicBezTo>
                      <a:pt x="0" y="199073"/>
                      <a:pt x="242125" y="39243"/>
                      <a:pt x="28594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4" name="Freeform: Shape 93">
                <a:extLst>
                  <a:ext uri="{FF2B5EF4-FFF2-40B4-BE49-F238E27FC236}">
                    <a16:creationId xmlns:a16="http://schemas.microsoft.com/office/drawing/2014/main" id="{701834A6-ABDA-4C9E-A44A-7D52EEDBE1F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393114" y="5049773"/>
                <a:ext cx="655796" cy="381190"/>
              </a:xfrm>
              <a:custGeom>
                <a:avLst/>
                <a:gdLst>
                  <a:gd name="connsiteX0" fmla="*/ 0 w 655796"/>
                  <a:gd name="connsiteY0" fmla="*/ 381190 h 381190"/>
                  <a:gd name="connsiteX1" fmla="*/ 655796 w 655796"/>
                  <a:gd name="connsiteY1" fmla="*/ 0 h 381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55796" h="381190">
                    <a:moveTo>
                      <a:pt x="0" y="381190"/>
                    </a:moveTo>
                    <a:cubicBezTo>
                      <a:pt x="0" y="381190"/>
                      <a:pt x="461105" y="172117"/>
                      <a:pt x="65579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5" name="Freeform: Shape 94">
                <a:extLst>
                  <a:ext uri="{FF2B5EF4-FFF2-40B4-BE49-F238E27FC236}">
                    <a16:creationId xmlns:a16="http://schemas.microsoft.com/office/drawing/2014/main" id="{3B3C39CA-57CB-43E8-89BC-497ECBAFB6C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154072" y="3867816"/>
                <a:ext cx="2907315" cy="1544764"/>
              </a:xfrm>
              <a:custGeom>
                <a:avLst/>
                <a:gdLst>
                  <a:gd name="connsiteX0" fmla="*/ 0 w 2907315"/>
                  <a:gd name="connsiteY0" fmla="*/ 1544764 h 1544764"/>
                  <a:gd name="connsiteX1" fmla="*/ 201644 w 2907315"/>
                  <a:gd name="connsiteY1" fmla="*/ 1352550 h 1544764"/>
                  <a:gd name="connsiteX2" fmla="*/ 423196 w 2907315"/>
                  <a:gd name="connsiteY2" fmla="*/ 1196054 h 1544764"/>
                  <a:gd name="connsiteX3" fmla="*/ 782193 w 2907315"/>
                  <a:gd name="connsiteY3" fmla="*/ 1099947 h 1544764"/>
                  <a:gd name="connsiteX4" fmla="*/ 1052513 w 2907315"/>
                  <a:gd name="connsiteY4" fmla="*/ 1042321 h 1544764"/>
                  <a:gd name="connsiteX5" fmla="*/ 1311783 w 2907315"/>
                  <a:gd name="connsiteY5" fmla="*/ 1056037 h 1544764"/>
                  <a:gd name="connsiteX6" fmla="*/ 1484662 w 2907315"/>
                  <a:gd name="connsiteY6" fmla="*/ 1083469 h 1544764"/>
                  <a:gd name="connsiteX7" fmla="*/ 1788224 w 2907315"/>
                  <a:gd name="connsiteY7" fmla="*/ 1023080 h 1544764"/>
                  <a:gd name="connsiteX8" fmla="*/ 2269045 w 2907315"/>
                  <a:gd name="connsiteY8" fmla="*/ 734758 h 1544764"/>
                  <a:gd name="connsiteX9" fmla="*/ 2534984 w 2907315"/>
                  <a:gd name="connsiteY9" fmla="*/ 572738 h 1544764"/>
                  <a:gd name="connsiteX10" fmla="*/ 2907316 w 2907315"/>
                  <a:gd name="connsiteY10" fmla="*/ 0 h 1544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07315" h="1544764">
                    <a:moveTo>
                      <a:pt x="0" y="1544764"/>
                    </a:moveTo>
                    <a:cubicBezTo>
                      <a:pt x="0" y="1544764"/>
                      <a:pt x="98012" y="1443990"/>
                      <a:pt x="201644" y="1352550"/>
                    </a:cubicBezTo>
                    <a:cubicBezTo>
                      <a:pt x="271272" y="1291209"/>
                      <a:pt x="343662" y="1234249"/>
                      <a:pt x="423196" y="1196054"/>
                    </a:cubicBezTo>
                    <a:cubicBezTo>
                      <a:pt x="537591" y="1141095"/>
                      <a:pt x="661226" y="1127189"/>
                      <a:pt x="782193" y="1099947"/>
                    </a:cubicBezTo>
                    <a:cubicBezTo>
                      <a:pt x="872300" y="1079659"/>
                      <a:pt x="961358" y="1051370"/>
                      <a:pt x="1052513" y="1042321"/>
                    </a:cubicBezTo>
                    <a:cubicBezTo>
                      <a:pt x="1139000" y="1033653"/>
                      <a:pt x="1225868" y="1040321"/>
                      <a:pt x="1311783" y="1056037"/>
                    </a:cubicBezTo>
                    <a:cubicBezTo>
                      <a:pt x="1369314" y="1066609"/>
                      <a:pt x="1426559" y="1079373"/>
                      <a:pt x="1484662" y="1083469"/>
                    </a:cubicBezTo>
                    <a:cubicBezTo>
                      <a:pt x="1587913" y="1090803"/>
                      <a:pt x="1690402" y="1064800"/>
                      <a:pt x="1788224" y="1023080"/>
                    </a:cubicBezTo>
                    <a:cubicBezTo>
                      <a:pt x="1956721" y="951262"/>
                      <a:pt x="2106549" y="825722"/>
                      <a:pt x="2269045" y="734758"/>
                    </a:cubicBezTo>
                    <a:cubicBezTo>
                      <a:pt x="2359438" y="684181"/>
                      <a:pt x="2452497" y="640556"/>
                      <a:pt x="2534984" y="572738"/>
                    </a:cubicBezTo>
                    <a:cubicBezTo>
                      <a:pt x="2673001" y="459391"/>
                      <a:pt x="2847023" y="191453"/>
                      <a:pt x="290731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6" name="Freeform: Shape 95">
                <a:extLst>
                  <a:ext uri="{FF2B5EF4-FFF2-40B4-BE49-F238E27FC236}">
                    <a16:creationId xmlns:a16="http://schemas.microsoft.com/office/drawing/2014/main" id="{1B05384B-92F3-4CC1-8748-7BFCD27B7BB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07946" y="3479100"/>
                <a:ext cx="3168300" cy="1952434"/>
              </a:xfrm>
              <a:custGeom>
                <a:avLst/>
                <a:gdLst>
                  <a:gd name="connsiteX0" fmla="*/ 0 w 3168300"/>
                  <a:gd name="connsiteY0" fmla="*/ 1952435 h 1952434"/>
                  <a:gd name="connsiteX1" fmla="*/ 202121 w 3168300"/>
                  <a:gd name="connsiteY1" fmla="*/ 1687068 h 1952434"/>
                  <a:gd name="connsiteX2" fmla="*/ 545116 w 3168300"/>
                  <a:gd name="connsiteY2" fmla="*/ 1450277 h 1952434"/>
                  <a:gd name="connsiteX3" fmla="*/ 906780 w 3168300"/>
                  <a:gd name="connsiteY3" fmla="*/ 1354455 h 1952434"/>
                  <a:gd name="connsiteX4" fmla="*/ 1332262 w 3168300"/>
                  <a:gd name="connsiteY4" fmla="*/ 1285304 h 1952434"/>
                  <a:gd name="connsiteX5" fmla="*/ 1691259 w 3168300"/>
                  <a:gd name="connsiteY5" fmla="*/ 1240060 h 1952434"/>
                  <a:gd name="connsiteX6" fmla="*/ 2010346 w 3168300"/>
                  <a:gd name="connsiteY6" fmla="*/ 1141667 h 1952434"/>
                  <a:gd name="connsiteX7" fmla="*/ 2393252 w 3168300"/>
                  <a:gd name="connsiteY7" fmla="*/ 1027271 h 1952434"/>
                  <a:gd name="connsiteX8" fmla="*/ 2582037 w 3168300"/>
                  <a:gd name="connsiteY8" fmla="*/ 958120 h 1952434"/>
                  <a:gd name="connsiteX9" fmla="*/ 2760155 w 3168300"/>
                  <a:gd name="connsiteY9" fmla="*/ 827723 h 1952434"/>
                  <a:gd name="connsiteX10" fmla="*/ 2914364 w 3168300"/>
                  <a:gd name="connsiteY10" fmla="*/ 567023 h 1952434"/>
                  <a:gd name="connsiteX11" fmla="*/ 3168301 w 3168300"/>
                  <a:gd name="connsiteY11" fmla="*/ 0 h 1952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168300" h="1952434">
                    <a:moveTo>
                      <a:pt x="0" y="1952435"/>
                    </a:moveTo>
                    <a:cubicBezTo>
                      <a:pt x="0" y="1952435"/>
                      <a:pt x="91059" y="1796415"/>
                      <a:pt x="202121" y="1687068"/>
                    </a:cubicBezTo>
                    <a:cubicBezTo>
                      <a:pt x="301943" y="1588675"/>
                      <a:pt x="416528" y="1505617"/>
                      <a:pt x="545116" y="1450277"/>
                    </a:cubicBezTo>
                    <a:cubicBezTo>
                      <a:pt x="659987" y="1400747"/>
                      <a:pt x="783622" y="1377601"/>
                      <a:pt x="906780" y="1354455"/>
                    </a:cubicBezTo>
                    <a:cubicBezTo>
                      <a:pt x="1048036" y="1327976"/>
                      <a:pt x="1189482" y="1301972"/>
                      <a:pt x="1332262" y="1285304"/>
                    </a:cubicBezTo>
                    <a:cubicBezTo>
                      <a:pt x="1452182" y="1271302"/>
                      <a:pt x="1573340" y="1265873"/>
                      <a:pt x="1691259" y="1240060"/>
                    </a:cubicBezTo>
                    <a:cubicBezTo>
                      <a:pt x="1800035" y="1216247"/>
                      <a:pt x="1904619" y="1176718"/>
                      <a:pt x="2010346" y="1141667"/>
                    </a:cubicBezTo>
                    <a:cubicBezTo>
                      <a:pt x="2136743" y="1099661"/>
                      <a:pt x="2265902" y="1066229"/>
                      <a:pt x="2393252" y="1027271"/>
                    </a:cubicBezTo>
                    <a:cubicBezTo>
                      <a:pt x="2457450" y="1007650"/>
                      <a:pt x="2521744" y="987552"/>
                      <a:pt x="2582037" y="958120"/>
                    </a:cubicBezTo>
                    <a:cubicBezTo>
                      <a:pt x="2648807" y="925449"/>
                      <a:pt x="2710815" y="883349"/>
                      <a:pt x="2760155" y="827723"/>
                    </a:cubicBezTo>
                    <a:cubicBezTo>
                      <a:pt x="2827496" y="751904"/>
                      <a:pt x="2867978" y="657511"/>
                      <a:pt x="2914364" y="567023"/>
                    </a:cubicBezTo>
                    <a:cubicBezTo>
                      <a:pt x="2972753" y="453200"/>
                      <a:pt x="3119152" y="118015"/>
                      <a:pt x="316830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7" name="Freeform: Shape 96">
                <a:extLst>
                  <a:ext uri="{FF2B5EF4-FFF2-40B4-BE49-F238E27FC236}">
                    <a16:creationId xmlns:a16="http://schemas.microsoft.com/office/drawing/2014/main" id="{C7E4B4AC-919A-46C3-A98F-B36F103A2D3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704778" y="2976752"/>
                <a:ext cx="3356800" cy="2452020"/>
              </a:xfrm>
              <a:custGeom>
                <a:avLst/>
                <a:gdLst>
                  <a:gd name="connsiteX0" fmla="*/ 0 w 3356800"/>
                  <a:gd name="connsiteY0" fmla="*/ 2452021 h 2452020"/>
                  <a:gd name="connsiteX1" fmla="*/ 130874 w 3356800"/>
                  <a:gd name="connsiteY1" fmla="*/ 2247710 h 2452020"/>
                  <a:gd name="connsiteX2" fmla="*/ 437197 w 3356800"/>
                  <a:gd name="connsiteY2" fmla="*/ 1941195 h 2452020"/>
                  <a:gd name="connsiteX3" fmla="*/ 737140 w 3356800"/>
                  <a:gd name="connsiteY3" fmla="*/ 1736884 h 2452020"/>
                  <a:gd name="connsiteX4" fmla="*/ 1031843 w 3356800"/>
                  <a:gd name="connsiteY4" fmla="*/ 1685068 h 2452020"/>
                  <a:gd name="connsiteX5" fmla="*/ 1287304 w 3356800"/>
                  <a:gd name="connsiteY5" fmla="*/ 1655826 h 2452020"/>
                  <a:gd name="connsiteX6" fmla="*/ 1471994 w 3356800"/>
                  <a:gd name="connsiteY6" fmla="*/ 1634300 h 2452020"/>
                  <a:gd name="connsiteX7" fmla="*/ 1898237 w 3356800"/>
                  <a:gd name="connsiteY7" fmla="*/ 1512665 h 2452020"/>
                  <a:gd name="connsiteX8" fmla="*/ 2229136 w 3356800"/>
                  <a:gd name="connsiteY8" fmla="*/ 1355598 h 2452020"/>
                  <a:gd name="connsiteX9" fmla="*/ 2512314 w 3356800"/>
                  <a:gd name="connsiteY9" fmla="*/ 1238631 h 2452020"/>
                  <a:gd name="connsiteX10" fmla="*/ 2758535 w 3356800"/>
                  <a:gd name="connsiteY10" fmla="*/ 1096994 h 2452020"/>
                  <a:gd name="connsiteX11" fmla="*/ 2935510 w 3356800"/>
                  <a:gd name="connsiteY11" fmla="*/ 919925 h 2452020"/>
                  <a:gd name="connsiteX12" fmla="*/ 3081719 w 3356800"/>
                  <a:gd name="connsiteY12" fmla="*/ 687419 h 2452020"/>
                  <a:gd name="connsiteX13" fmla="*/ 3356800 w 3356800"/>
                  <a:gd name="connsiteY13" fmla="*/ 0 h 2452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56800" h="2452020">
                    <a:moveTo>
                      <a:pt x="0" y="2452021"/>
                    </a:moveTo>
                    <a:cubicBezTo>
                      <a:pt x="0" y="2452021"/>
                      <a:pt x="57150" y="2344198"/>
                      <a:pt x="130874" y="2247710"/>
                    </a:cubicBezTo>
                    <a:cubicBezTo>
                      <a:pt x="218694" y="2132648"/>
                      <a:pt x="328136" y="2036635"/>
                      <a:pt x="437197" y="1941195"/>
                    </a:cubicBezTo>
                    <a:cubicBezTo>
                      <a:pt x="529304" y="1860709"/>
                      <a:pt x="623030" y="1779556"/>
                      <a:pt x="737140" y="1736884"/>
                    </a:cubicBezTo>
                    <a:cubicBezTo>
                      <a:pt x="830866" y="1701736"/>
                      <a:pt x="932021" y="1695450"/>
                      <a:pt x="1031843" y="1685068"/>
                    </a:cubicBezTo>
                    <a:cubicBezTo>
                      <a:pt x="1117092" y="1676210"/>
                      <a:pt x="1202055" y="1665160"/>
                      <a:pt x="1287304" y="1655826"/>
                    </a:cubicBezTo>
                    <a:cubicBezTo>
                      <a:pt x="1348931" y="1649063"/>
                      <a:pt x="1410653" y="1643539"/>
                      <a:pt x="1471994" y="1634300"/>
                    </a:cubicBezTo>
                    <a:cubicBezTo>
                      <a:pt x="1618679" y="1612011"/>
                      <a:pt x="1761935" y="1571149"/>
                      <a:pt x="1898237" y="1512665"/>
                    </a:cubicBezTo>
                    <a:cubicBezTo>
                      <a:pt x="2010442" y="1464564"/>
                      <a:pt x="2117503" y="1405128"/>
                      <a:pt x="2229136" y="1355598"/>
                    </a:cubicBezTo>
                    <a:cubicBezTo>
                      <a:pt x="2322481" y="1314164"/>
                      <a:pt x="2418969" y="1280160"/>
                      <a:pt x="2512314" y="1238631"/>
                    </a:cubicBezTo>
                    <a:cubicBezTo>
                      <a:pt x="2599087" y="1199960"/>
                      <a:pt x="2683193" y="1154811"/>
                      <a:pt x="2758535" y="1096994"/>
                    </a:cubicBezTo>
                    <a:cubicBezTo>
                      <a:pt x="2825020" y="1046035"/>
                      <a:pt x="2883789" y="985837"/>
                      <a:pt x="2935510" y="919925"/>
                    </a:cubicBezTo>
                    <a:cubicBezTo>
                      <a:pt x="2992184" y="847725"/>
                      <a:pt x="3039904" y="769144"/>
                      <a:pt x="3081719" y="687419"/>
                    </a:cubicBezTo>
                    <a:cubicBezTo>
                      <a:pt x="3138297" y="576739"/>
                      <a:pt x="3314129" y="116776"/>
                      <a:pt x="335680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EB61039B-1FD3-401E-83AC-C05C971D11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80400" y="5197178"/>
              <a:ext cx="4211600" cy="1660822"/>
            </a:xfrm>
            <a:custGeom>
              <a:avLst/>
              <a:gdLst>
                <a:gd name="connsiteX0" fmla="*/ 4211600 w 4211600"/>
                <a:gd name="connsiteY0" fmla="*/ 0 h 1660822"/>
                <a:gd name="connsiteX1" fmla="*/ 4211600 w 4211600"/>
                <a:gd name="connsiteY1" fmla="*/ 58430 h 1660822"/>
                <a:gd name="connsiteX2" fmla="*/ 4136524 w 4211600"/>
                <a:gd name="connsiteY2" fmla="*/ 208808 h 1660822"/>
                <a:gd name="connsiteX3" fmla="*/ 3973354 w 4211600"/>
                <a:gd name="connsiteY3" fmla="*/ 437313 h 1660822"/>
                <a:gd name="connsiteX4" fmla="*/ 3884746 w 4211600"/>
                <a:gd name="connsiteY4" fmla="*/ 553613 h 1660822"/>
                <a:gd name="connsiteX5" fmla="*/ 3849435 w 4211600"/>
                <a:gd name="connsiteY5" fmla="*/ 603143 h 1660822"/>
                <a:gd name="connsiteX6" fmla="*/ 3661849 w 4211600"/>
                <a:gd name="connsiteY6" fmla="*/ 819075 h 1660822"/>
                <a:gd name="connsiteX7" fmla="*/ 3402589 w 4211600"/>
                <a:gd name="connsiteY7" fmla="*/ 952996 h 1660822"/>
                <a:gd name="connsiteX8" fmla="*/ 3130202 w 4211600"/>
                <a:gd name="connsiteY8" fmla="*/ 1023386 h 1660822"/>
                <a:gd name="connsiteX9" fmla="*/ 2914657 w 4211600"/>
                <a:gd name="connsiteY9" fmla="*/ 1068058 h 1660822"/>
                <a:gd name="connsiteX10" fmla="*/ 2582149 w 4211600"/>
                <a:gd name="connsiteY10" fmla="*/ 1138924 h 1660822"/>
                <a:gd name="connsiteX11" fmla="*/ 2483958 w 4211600"/>
                <a:gd name="connsiteY11" fmla="*/ 1162356 h 1660822"/>
                <a:gd name="connsiteX12" fmla="*/ 2123750 w 4211600"/>
                <a:gd name="connsiteY12" fmla="*/ 1238651 h 1660822"/>
                <a:gd name="connsiteX13" fmla="*/ 1761444 w 4211600"/>
                <a:gd name="connsiteY13" fmla="*/ 1273417 h 1660822"/>
                <a:gd name="connsiteX14" fmla="*/ 1608382 w 4211600"/>
                <a:gd name="connsiteY14" fmla="*/ 1284466 h 1660822"/>
                <a:gd name="connsiteX15" fmla="*/ 999942 w 4211600"/>
                <a:gd name="connsiteY15" fmla="*/ 1354284 h 1660822"/>
                <a:gd name="connsiteX16" fmla="*/ 484705 w 4211600"/>
                <a:gd name="connsiteY16" fmla="*/ 1450487 h 1660822"/>
                <a:gd name="connsiteX17" fmla="*/ 113310 w 4211600"/>
                <a:gd name="connsiteY17" fmla="*/ 1613700 h 1660822"/>
                <a:gd name="connsiteX18" fmla="*/ 39668 w 4211600"/>
                <a:gd name="connsiteY18" fmla="*/ 1660822 h 1660822"/>
                <a:gd name="connsiteX19" fmla="*/ 0 w 4211600"/>
                <a:gd name="connsiteY19" fmla="*/ 1660822 h 1660822"/>
                <a:gd name="connsiteX20" fmla="*/ 96701 w 4211600"/>
                <a:gd name="connsiteY20" fmla="*/ 1598934 h 1660822"/>
                <a:gd name="connsiteX21" fmla="*/ 474335 w 4211600"/>
                <a:gd name="connsiteY21" fmla="*/ 1433056 h 1660822"/>
                <a:gd name="connsiteX22" fmla="*/ 994299 w 4211600"/>
                <a:gd name="connsiteY22" fmla="*/ 1335806 h 1660822"/>
                <a:gd name="connsiteX23" fmla="*/ 1605231 w 4211600"/>
                <a:gd name="connsiteY23" fmla="*/ 1265702 h 1660822"/>
                <a:gd name="connsiteX24" fmla="*/ 1758819 w 4211600"/>
                <a:gd name="connsiteY24" fmla="*/ 1254558 h 1660822"/>
                <a:gd name="connsiteX25" fmla="*/ 2118106 w 4211600"/>
                <a:gd name="connsiteY25" fmla="*/ 1220077 h 1660822"/>
                <a:gd name="connsiteX26" fmla="*/ 2475557 w 4211600"/>
                <a:gd name="connsiteY26" fmla="*/ 1144353 h 1660822"/>
                <a:gd name="connsiteX27" fmla="*/ 2573878 w 4211600"/>
                <a:gd name="connsiteY27" fmla="*/ 1120827 h 1660822"/>
                <a:gd name="connsiteX28" fmla="*/ 2907437 w 4211600"/>
                <a:gd name="connsiteY28" fmla="*/ 1049675 h 1660822"/>
                <a:gd name="connsiteX29" fmla="*/ 3122589 w 4211600"/>
                <a:gd name="connsiteY29" fmla="*/ 1005098 h 1660822"/>
                <a:gd name="connsiteX30" fmla="*/ 3391169 w 4211600"/>
                <a:gd name="connsiteY30" fmla="*/ 935756 h 1660822"/>
                <a:gd name="connsiteX31" fmla="*/ 3642290 w 4211600"/>
                <a:gd name="connsiteY31" fmla="*/ 806216 h 1660822"/>
                <a:gd name="connsiteX32" fmla="*/ 3825937 w 4211600"/>
                <a:gd name="connsiteY32" fmla="*/ 594475 h 1660822"/>
                <a:gd name="connsiteX33" fmla="*/ 3861381 w 4211600"/>
                <a:gd name="connsiteY33" fmla="*/ 544755 h 1660822"/>
                <a:gd name="connsiteX34" fmla="*/ 3950381 w 4211600"/>
                <a:gd name="connsiteY34" fmla="*/ 427978 h 1660822"/>
                <a:gd name="connsiteX35" fmla="*/ 4112370 w 4211600"/>
                <a:gd name="connsiteY35" fmla="*/ 201378 h 1660822"/>
                <a:gd name="connsiteX36" fmla="*/ 4195989 w 4211600"/>
                <a:gd name="connsiteY36" fmla="*/ 33834 h 166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211600" h="1660822">
                  <a:moveTo>
                    <a:pt x="4211600" y="0"/>
                  </a:moveTo>
                  <a:lnTo>
                    <a:pt x="4211600" y="58430"/>
                  </a:lnTo>
                  <a:lnTo>
                    <a:pt x="4136524" y="208808"/>
                  </a:lnTo>
                  <a:cubicBezTo>
                    <a:pt x="4089791" y="287770"/>
                    <a:pt x="4030588" y="363780"/>
                    <a:pt x="3973354" y="437313"/>
                  </a:cubicBezTo>
                  <a:cubicBezTo>
                    <a:pt x="3943819" y="475222"/>
                    <a:pt x="3913231" y="514465"/>
                    <a:pt x="3884746" y="553613"/>
                  </a:cubicBezTo>
                  <a:cubicBezTo>
                    <a:pt x="3872801" y="569996"/>
                    <a:pt x="3861119" y="586569"/>
                    <a:pt x="3849435" y="603143"/>
                  </a:cubicBezTo>
                  <a:cubicBezTo>
                    <a:pt x="3796665" y="678009"/>
                    <a:pt x="3742187" y="755352"/>
                    <a:pt x="3661849" y="819075"/>
                  </a:cubicBezTo>
                  <a:cubicBezTo>
                    <a:pt x="3596214" y="871176"/>
                    <a:pt x="3509050" y="916230"/>
                    <a:pt x="3402589" y="952996"/>
                  </a:cubicBezTo>
                  <a:cubicBezTo>
                    <a:pt x="3312406" y="984048"/>
                    <a:pt x="3215660" y="1005003"/>
                    <a:pt x="3130202" y="1023386"/>
                  </a:cubicBezTo>
                  <a:cubicBezTo>
                    <a:pt x="3058529" y="1038816"/>
                    <a:pt x="2985412" y="1053675"/>
                    <a:pt x="2914657" y="1068058"/>
                  </a:cubicBezTo>
                  <a:cubicBezTo>
                    <a:pt x="2805176" y="1090251"/>
                    <a:pt x="2692021" y="1113207"/>
                    <a:pt x="2582149" y="1138924"/>
                  </a:cubicBezTo>
                  <a:cubicBezTo>
                    <a:pt x="2549330" y="1146639"/>
                    <a:pt x="2516644" y="1154450"/>
                    <a:pt x="2483958" y="1162356"/>
                  </a:cubicBezTo>
                  <a:cubicBezTo>
                    <a:pt x="2367257" y="1190550"/>
                    <a:pt x="2246621" y="1219601"/>
                    <a:pt x="2123750" y="1238651"/>
                  </a:cubicBezTo>
                  <a:cubicBezTo>
                    <a:pt x="2004294" y="1257129"/>
                    <a:pt x="1880769" y="1265416"/>
                    <a:pt x="1761444" y="1273417"/>
                  </a:cubicBezTo>
                  <a:cubicBezTo>
                    <a:pt x="1711167" y="1276751"/>
                    <a:pt x="1659184" y="1280275"/>
                    <a:pt x="1608382" y="1284466"/>
                  </a:cubicBezTo>
                  <a:cubicBezTo>
                    <a:pt x="1408589" y="1300944"/>
                    <a:pt x="1214570" y="1325805"/>
                    <a:pt x="999942" y="1354284"/>
                  </a:cubicBezTo>
                  <a:cubicBezTo>
                    <a:pt x="826403" y="1377240"/>
                    <a:pt x="647744" y="1400957"/>
                    <a:pt x="484705" y="1450487"/>
                  </a:cubicBezTo>
                  <a:cubicBezTo>
                    <a:pt x="355831" y="1489635"/>
                    <a:pt x="231387" y="1544374"/>
                    <a:pt x="113310" y="1613700"/>
                  </a:cubicBezTo>
                  <a:lnTo>
                    <a:pt x="39668" y="1660822"/>
                  </a:lnTo>
                  <a:lnTo>
                    <a:pt x="0" y="1660822"/>
                  </a:lnTo>
                  <a:lnTo>
                    <a:pt x="96701" y="1598934"/>
                  </a:lnTo>
                  <a:cubicBezTo>
                    <a:pt x="216635" y="1528533"/>
                    <a:pt x="343196" y="1472919"/>
                    <a:pt x="474335" y="1433056"/>
                  </a:cubicBezTo>
                  <a:cubicBezTo>
                    <a:pt x="639999" y="1382669"/>
                    <a:pt x="820102" y="1358856"/>
                    <a:pt x="994299" y="1335806"/>
                  </a:cubicBezTo>
                  <a:cubicBezTo>
                    <a:pt x="1210239" y="1307231"/>
                    <a:pt x="1404650" y="1282275"/>
                    <a:pt x="1605231" y="1265702"/>
                  </a:cubicBezTo>
                  <a:cubicBezTo>
                    <a:pt x="1656428" y="1261511"/>
                    <a:pt x="1708411" y="1257987"/>
                    <a:pt x="1758819" y="1254558"/>
                  </a:cubicBezTo>
                  <a:cubicBezTo>
                    <a:pt x="1877487" y="1246557"/>
                    <a:pt x="2000094" y="1238365"/>
                    <a:pt x="2118106" y="1220077"/>
                  </a:cubicBezTo>
                  <a:cubicBezTo>
                    <a:pt x="2239531" y="1201313"/>
                    <a:pt x="2359513" y="1172357"/>
                    <a:pt x="2475557" y="1144353"/>
                  </a:cubicBezTo>
                  <a:cubicBezTo>
                    <a:pt x="2508243" y="1136448"/>
                    <a:pt x="2541060" y="1128542"/>
                    <a:pt x="2573878" y="1120827"/>
                  </a:cubicBezTo>
                  <a:cubicBezTo>
                    <a:pt x="2684276" y="1094919"/>
                    <a:pt x="2797694" y="1071963"/>
                    <a:pt x="2907437" y="1049675"/>
                  </a:cubicBezTo>
                  <a:cubicBezTo>
                    <a:pt x="2978061" y="1035387"/>
                    <a:pt x="3051178" y="1020528"/>
                    <a:pt x="3122589" y="1005098"/>
                  </a:cubicBezTo>
                  <a:cubicBezTo>
                    <a:pt x="3206997" y="986810"/>
                    <a:pt x="3302823" y="966141"/>
                    <a:pt x="3391169" y="935756"/>
                  </a:cubicBezTo>
                  <a:cubicBezTo>
                    <a:pt x="3494479" y="900132"/>
                    <a:pt x="3578886" y="856508"/>
                    <a:pt x="3642290" y="806216"/>
                  </a:cubicBezTo>
                  <a:cubicBezTo>
                    <a:pt x="3720133" y="744303"/>
                    <a:pt x="3773953" y="668103"/>
                    <a:pt x="3825937" y="594475"/>
                  </a:cubicBezTo>
                  <a:cubicBezTo>
                    <a:pt x="3837621" y="577902"/>
                    <a:pt x="3849435" y="561233"/>
                    <a:pt x="3861381" y="544755"/>
                  </a:cubicBezTo>
                  <a:cubicBezTo>
                    <a:pt x="3889997" y="505416"/>
                    <a:pt x="3920715" y="465983"/>
                    <a:pt x="3950381" y="427978"/>
                  </a:cubicBezTo>
                  <a:cubicBezTo>
                    <a:pt x="4007353" y="354921"/>
                    <a:pt x="4066163" y="279388"/>
                    <a:pt x="4112370" y="201378"/>
                  </a:cubicBezTo>
                  <a:cubicBezTo>
                    <a:pt x="4144662" y="146800"/>
                    <a:pt x="4170785" y="89364"/>
                    <a:pt x="4195989" y="338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10" name="Рисунок 9" descr="Изображение выглядит как здание, несколько&#10;&#10;Автоматически созданное описание">
            <a:extLst>
              <a:ext uri="{FF2B5EF4-FFF2-40B4-BE49-F238E27FC236}">
                <a16:creationId xmlns:a16="http://schemas.microsoft.com/office/drawing/2014/main" id="{78D94C47-50DB-5942-9276-4FCDBB2BC60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2156" r="-2" b="-2"/>
          <a:stretch/>
        </p:blipFill>
        <p:spPr>
          <a:xfrm>
            <a:off x="619840" y="10"/>
            <a:ext cx="11084189" cy="3854020"/>
          </a:xfrm>
          <a:custGeom>
            <a:avLst/>
            <a:gdLst/>
            <a:ahLst/>
            <a:cxnLst/>
            <a:rect l="l" t="t" r="r" b="b"/>
            <a:pathLst>
              <a:path w="11084189" h="3854030">
                <a:moveTo>
                  <a:pt x="0" y="0"/>
                </a:moveTo>
                <a:lnTo>
                  <a:pt x="11084189" y="0"/>
                </a:lnTo>
                <a:lnTo>
                  <a:pt x="11061526" y="105743"/>
                </a:lnTo>
                <a:cubicBezTo>
                  <a:pt x="10536187" y="2244886"/>
                  <a:pt x="8264669" y="3854030"/>
                  <a:pt x="5542096" y="3854030"/>
                </a:cubicBezTo>
                <a:cubicBezTo>
                  <a:pt x="2819521" y="3854030"/>
                  <a:pt x="548003" y="2244886"/>
                  <a:pt x="22664" y="105743"/>
                </a:cubicBezTo>
                <a:close/>
              </a:path>
            </a:pathLst>
          </a:custGeom>
        </p:spPr>
      </p:pic>
      <p:grpSp>
        <p:nvGrpSpPr>
          <p:cNvPr id="99" name="Top Left">
            <a:extLst>
              <a:ext uri="{FF2B5EF4-FFF2-40B4-BE49-F238E27FC236}">
                <a16:creationId xmlns:a16="http://schemas.microsoft.com/office/drawing/2014/main" id="{DB8ED0A1-FF45-4EE6-ADE8-2F2ED0D394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849" y="15178"/>
            <a:ext cx="2198951" cy="3331254"/>
            <a:chOff x="10849" y="15178"/>
            <a:chExt cx="2198951" cy="3331254"/>
          </a:xfrm>
        </p:grpSpPr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71A8A514-3FF4-4ADA-AF55-B44C969B5C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9394" y="15241"/>
              <a:ext cx="2190406" cy="3331191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AEDA4578-CC87-43DF-B783-3B5D770C3B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15178"/>
              <a:ext cx="1978674" cy="307495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FB4F1C15-5B2E-483A-AA12-C47B500071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5092" y="15178"/>
              <a:ext cx="1566146" cy="2737264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AEF72001-4788-44E6-8592-7099340CA3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15178"/>
              <a:ext cx="1368431" cy="2644975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EA8C8919-696C-4290-B3EE-DDC5EDA43C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8825" y="543780"/>
              <a:ext cx="494287" cy="1905590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437F8271-7580-41CA-B352-6393A3EA87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672286"/>
              <a:ext cx="396930" cy="1690303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1E1B97F8-5B65-43A1-9BC3-FEF0AD7C7A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3002" y="881264"/>
              <a:ext cx="258791" cy="1336561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76B0CBA4-6751-2241-AA3B-EFED9B1811AD}"/>
              </a:ext>
            </a:extLst>
          </p:cNvPr>
          <p:cNvSpPr/>
          <p:nvPr/>
        </p:nvSpPr>
        <p:spPr>
          <a:xfrm>
            <a:off x="6195372" y="4088049"/>
            <a:ext cx="4977905" cy="20314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indent="-228600">
              <a:lnSpc>
                <a:spcPct val="110000"/>
              </a:lnSpc>
              <a:spcAft>
                <a:spcPts val="600"/>
              </a:spcAft>
              <a:buClr>
                <a:schemeClr val="accent5"/>
              </a:buClr>
              <a:buFont typeface="Avenir Next LT Pro" panose="020B0504020202020204" pitchFamily="34" charset="0"/>
              <a:buChar char="+"/>
            </a:pPr>
            <a:r>
              <a:rPr lang="en-US" dirty="0">
                <a:solidFill>
                  <a:schemeClr val="tx2"/>
                </a:solidFill>
              </a:rPr>
              <a:t>Opera Grand 66 – </a:t>
            </a:r>
            <a:r>
              <a:rPr lang="en-US" dirty="0" err="1">
                <a:solidFill>
                  <a:schemeClr val="tx2"/>
                </a:solidFill>
              </a:rPr>
              <a:t>этажное</a:t>
            </a:r>
            <a:r>
              <a:rPr lang="en-US" dirty="0">
                <a:solidFill>
                  <a:schemeClr val="tx2"/>
                </a:solidFill>
              </a:rPr>
              <a:t>  </a:t>
            </a:r>
            <a:r>
              <a:rPr lang="en-US" dirty="0" err="1">
                <a:solidFill>
                  <a:schemeClr val="tx2"/>
                </a:solidFill>
              </a:rPr>
              <a:t>здание</a:t>
            </a:r>
            <a:r>
              <a:rPr lang="en-US" dirty="0">
                <a:solidFill>
                  <a:schemeClr val="tx2"/>
                </a:solidFill>
              </a:rPr>
              <a:t> </a:t>
            </a:r>
            <a:r>
              <a:rPr lang="en-US" dirty="0" err="1">
                <a:solidFill>
                  <a:schemeClr val="tx2"/>
                </a:solidFill>
              </a:rPr>
              <a:t>с</a:t>
            </a:r>
            <a:r>
              <a:rPr lang="en-US" dirty="0">
                <a:solidFill>
                  <a:schemeClr val="tx2"/>
                </a:solidFill>
              </a:rPr>
              <a:t> </a:t>
            </a:r>
            <a:r>
              <a:rPr lang="en-US" dirty="0" err="1">
                <a:solidFill>
                  <a:schemeClr val="tx2"/>
                </a:solidFill>
              </a:rPr>
              <a:t>большим</a:t>
            </a:r>
            <a:r>
              <a:rPr lang="en-US" dirty="0">
                <a:solidFill>
                  <a:schemeClr val="tx2"/>
                </a:solidFill>
              </a:rPr>
              <a:t> </a:t>
            </a:r>
            <a:r>
              <a:rPr lang="en-US" dirty="0" err="1">
                <a:solidFill>
                  <a:schemeClr val="tx2"/>
                </a:solidFill>
              </a:rPr>
              <a:t>выбором</a:t>
            </a:r>
            <a:r>
              <a:rPr lang="en-US" dirty="0">
                <a:solidFill>
                  <a:schemeClr val="tx2"/>
                </a:solidFill>
              </a:rPr>
              <a:t> </a:t>
            </a:r>
            <a:r>
              <a:rPr lang="en-US" dirty="0" err="1">
                <a:solidFill>
                  <a:schemeClr val="tx2"/>
                </a:solidFill>
              </a:rPr>
              <a:t>апартаментов</a:t>
            </a:r>
            <a:r>
              <a:rPr lang="en-US" dirty="0">
                <a:solidFill>
                  <a:schemeClr val="tx2"/>
                </a:solidFill>
              </a:rPr>
              <a:t> </a:t>
            </a:r>
            <a:r>
              <a:rPr lang="en-US" dirty="0" err="1">
                <a:solidFill>
                  <a:schemeClr val="tx2"/>
                </a:solidFill>
              </a:rPr>
              <a:t>с</a:t>
            </a:r>
            <a:r>
              <a:rPr lang="en-US" dirty="0">
                <a:solidFill>
                  <a:schemeClr val="tx2"/>
                </a:solidFill>
              </a:rPr>
              <a:t> </a:t>
            </a:r>
            <a:r>
              <a:rPr lang="en-US" dirty="0" err="1">
                <a:solidFill>
                  <a:schemeClr val="tx2"/>
                </a:solidFill>
              </a:rPr>
              <a:t>двумя</a:t>
            </a:r>
            <a:r>
              <a:rPr lang="en-US" dirty="0">
                <a:solidFill>
                  <a:schemeClr val="tx2"/>
                </a:solidFill>
              </a:rPr>
              <a:t>, </a:t>
            </a:r>
            <a:r>
              <a:rPr lang="en-US" dirty="0" err="1">
                <a:solidFill>
                  <a:schemeClr val="tx2"/>
                </a:solidFill>
              </a:rPr>
              <a:t>тремя</a:t>
            </a:r>
            <a:r>
              <a:rPr lang="en-US" dirty="0">
                <a:solidFill>
                  <a:schemeClr val="tx2"/>
                </a:solidFill>
              </a:rPr>
              <a:t> </a:t>
            </a:r>
            <a:r>
              <a:rPr lang="en-US" dirty="0" err="1">
                <a:solidFill>
                  <a:schemeClr val="tx2"/>
                </a:solidFill>
              </a:rPr>
              <a:t>и</a:t>
            </a:r>
            <a:r>
              <a:rPr lang="en-US" dirty="0">
                <a:solidFill>
                  <a:schemeClr val="tx2"/>
                </a:solidFill>
              </a:rPr>
              <a:t> </a:t>
            </a:r>
            <a:r>
              <a:rPr lang="en-US" dirty="0" err="1">
                <a:solidFill>
                  <a:schemeClr val="tx2"/>
                </a:solidFill>
              </a:rPr>
              <a:t>четырьмя</a:t>
            </a:r>
            <a:r>
              <a:rPr lang="en-US" dirty="0">
                <a:solidFill>
                  <a:schemeClr val="tx2"/>
                </a:solidFill>
              </a:rPr>
              <a:t> </a:t>
            </a:r>
            <a:r>
              <a:rPr lang="en-US" dirty="0" err="1">
                <a:solidFill>
                  <a:schemeClr val="tx2"/>
                </a:solidFill>
              </a:rPr>
              <a:t>спальнями</a:t>
            </a:r>
            <a:r>
              <a:rPr lang="en-US" dirty="0">
                <a:solidFill>
                  <a:schemeClr val="tx2"/>
                </a:solidFill>
              </a:rPr>
              <a:t>, </a:t>
            </a:r>
            <a:r>
              <a:rPr lang="en-US" dirty="0" err="1">
                <a:solidFill>
                  <a:schemeClr val="tx2"/>
                </a:solidFill>
              </a:rPr>
              <a:t>является</a:t>
            </a:r>
            <a:r>
              <a:rPr lang="en-US" dirty="0">
                <a:solidFill>
                  <a:schemeClr val="tx2"/>
                </a:solidFill>
              </a:rPr>
              <a:t> </a:t>
            </a:r>
            <a:r>
              <a:rPr lang="en-US" dirty="0" err="1">
                <a:solidFill>
                  <a:schemeClr val="tx2"/>
                </a:solidFill>
              </a:rPr>
              <a:t>центральным</a:t>
            </a:r>
            <a:r>
              <a:rPr lang="en-US" dirty="0">
                <a:solidFill>
                  <a:schemeClr val="tx2"/>
                </a:solidFill>
              </a:rPr>
              <a:t> </a:t>
            </a:r>
            <a:r>
              <a:rPr lang="en-US" dirty="0" err="1">
                <a:solidFill>
                  <a:schemeClr val="tx2"/>
                </a:solidFill>
              </a:rPr>
              <a:t>элементом</a:t>
            </a:r>
            <a:r>
              <a:rPr lang="en-US" dirty="0">
                <a:solidFill>
                  <a:schemeClr val="tx2"/>
                </a:solidFill>
              </a:rPr>
              <a:t> </a:t>
            </a:r>
            <a:r>
              <a:rPr lang="en-US" dirty="0" err="1">
                <a:solidFill>
                  <a:schemeClr val="tx2"/>
                </a:solidFill>
              </a:rPr>
              <a:t>изысканного</a:t>
            </a:r>
            <a:r>
              <a:rPr lang="en-US" dirty="0">
                <a:solidFill>
                  <a:schemeClr val="tx2"/>
                </a:solidFill>
              </a:rPr>
              <a:t> </a:t>
            </a:r>
            <a:r>
              <a:rPr lang="en-US" dirty="0" err="1">
                <a:solidFill>
                  <a:schemeClr val="tx2"/>
                </a:solidFill>
              </a:rPr>
              <a:t>Район</a:t>
            </a:r>
            <a:r>
              <a:rPr lang="en-US" dirty="0">
                <a:solidFill>
                  <a:schemeClr val="tx2"/>
                </a:solidFill>
              </a:rPr>
              <a:t> </a:t>
            </a:r>
            <a:r>
              <a:rPr lang="en-US" dirty="0" err="1">
                <a:solidFill>
                  <a:schemeClr val="tx2"/>
                </a:solidFill>
              </a:rPr>
              <a:t>Оперы</a:t>
            </a:r>
            <a:r>
              <a:rPr lang="en-US" dirty="0">
                <a:solidFill>
                  <a:schemeClr val="tx2"/>
                </a:solidFill>
              </a:rPr>
              <a:t>, </a:t>
            </a:r>
            <a:r>
              <a:rPr lang="en-US" dirty="0" err="1">
                <a:solidFill>
                  <a:schemeClr val="tx2"/>
                </a:solidFill>
              </a:rPr>
              <a:t>в</a:t>
            </a:r>
            <a:r>
              <a:rPr lang="en-US" dirty="0">
                <a:solidFill>
                  <a:schemeClr val="tx2"/>
                </a:solidFill>
              </a:rPr>
              <a:t> </a:t>
            </a:r>
            <a:r>
              <a:rPr lang="en-US" dirty="0" err="1">
                <a:solidFill>
                  <a:schemeClr val="tx2"/>
                </a:solidFill>
              </a:rPr>
              <a:t>самом</a:t>
            </a:r>
            <a:r>
              <a:rPr lang="en-US" dirty="0">
                <a:solidFill>
                  <a:schemeClr val="tx2"/>
                </a:solidFill>
              </a:rPr>
              <a:t> </a:t>
            </a:r>
            <a:r>
              <a:rPr lang="en-US" dirty="0" err="1">
                <a:solidFill>
                  <a:schemeClr val="tx2"/>
                </a:solidFill>
              </a:rPr>
              <a:t>центре</a:t>
            </a:r>
            <a:r>
              <a:rPr lang="en-US" dirty="0">
                <a:solidFill>
                  <a:schemeClr val="tx2"/>
                </a:solidFill>
              </a:rPr>
              <a:t> </a:t>
            </a:r>
            <a:r>
              <a:rPr lang="en-US" dirty="0" err="1">
                <a:solidFill>
                  <a:schemeClr val="tx2"/>
                </a:solidFill>
              </a:rPr>
              <a:t>делового</a:t>
            </a:r>
            <a:r>
              <a:rPr lang="en-US" dirty="0">
                <a:solidFill>
                  <a:schemeClr val="tx2"/>
                </a:solidFill>
              </a:rPr>
              <a:t> </a:t>
            </a:r>
            <a:r>
              <a:rPr lang="en-US" dirty="0" err="1">
                <a:solidFill>
                  <a:schemeClr val="tx2"/>
                </a:solidFill>
              </a:rPr>
              <a:t>района</a:t>
            </a:r>
            <a:r>
              <a:rPr lang="en-US" dirty="0">
                <a:solidFill>
                  <a:schemeClr val="tx2"/>
                </a:solidFill>
              </a:rPr>
              <a:t> </a:t>
            </a:r>
            <a:r>
              <a:rPr lang="en-US" dirty="0" err="1">
                <a:solidFill>
                  <a:schemeClr val="tx2"/>
                </a:solidFill>
              </a:rPr>
              <a:t>Дубая</a:t>
            </a:r>
            <a:endParaRPr lang="en-US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31369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8651CFA9-6065-4243-AC48-858E35978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7962AE0-6A1C-4B76-9D52-10E5E6D7D3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grpSp>
        <p:nvGrpSpPr>
          <p:cNvPr id="15" name="Top Left">
            <a:extLst>
              <a:ext uri="{FF2B5EF4-FFF2-40B4-BE49-F238E27FC236}">
                <a16:creationId xmlns:a16="http://schemas.microsoft.com/office/drawing/2014/main" id="{FADD1535-ED83-48B3-8EB1-671A080F09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849" y="-3086"/>
            <a:ext cx="2198951" cy="3349518"/>
            <a:chOff x="10849" y="-3086"/>
            <a:chExt cx="2198951" cy="3349518"/>
          </a:xfrm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E70C64DB-421C-4FFD-8EB1-A7D1A5DC13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692844" y="-3086"/>
              <a:ext cx="1326111" cy="597603"/>
            </a:xfrm>
            <a:custGeom>
              <a:avLst/>
              <a:gdLst>
                <a:gd name="connsiteX0" fmla="*/ 741051 w 1482102"/>
                <a:gd name="connsiteY0" fmla="*/ 0 h 679363"/>
                <a:gd name="connsiteX1" fmla="*/ 1473822 w 1482102"/>
                <a:gd name="connsiteY1" fmla="*/ 597226 h 679363"/>
                <a:gd name="connsiteX2" fmla="*/ 1482102 w 1482102"/>
                <a:gd name="connsiteY2" fmla="*/ 679363 h 679363"/>
                <a:gd name="connsiteX3" fmla="*/ 0 w 1482102"/>
                <a:gd name="connsiteY3" fmla="*/ 679363 h 679363"/>
                <a:gd name="connsiteX4" fmla="*/ 8280 w 1482102"/>
                <a:gd name="connsiteY4" fmla="*/ 597226 h 679363"/>
                <a:gd name="connsiteX5" fmla="*/ 741051 w 1482102"/>
                <a:gd name="connsiteY5" fmla="*/ 0 h 679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82102" h="679363">
                  <a:moveTo>
                    <a:pt x="741051" y="0"/>
                  </a:moveTo>
                  <a:cubicBezTo>
                    <a:pt x="1102506" y="0"/>
                    <a:pt x="1404077" y="256390"/>
                    <a:pt x="1473822" y="597226"/>
                  </a:cubicBezTo>
                  <a:lnTo>
                    <a:pt x="1482102" y="679363"/>
                  </a:lnTo>
                  <a:lnTo>
                    <a:pt x="0" y="679363"/>
                  </a:lnTo>
                  <a:lnTo>
                    <a:pt x="8280" y="597226"/>
                  </a:lnTo>
                  <a:cubicBezTo>
                    <a:pt x="78025" y="256390"/>
                    <a:pt x="379596" y="0"/>
                    <a:pt x="74105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endParaRPr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5C04BFFB-0C30-49E1-B4F0-2435312199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9394" y="15241"/>
              <a:ext cx="2190406" cy="3331191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368C7354-F4EF-4BC5-BF44-01614E0B93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15178"/>
              <a:ext cx="1978674" cy="307495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145981B8-FB15-43E7-B1CE-AE4A5E9B13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5092" y="15178"/>
              <a:ext cx="1566146" cy="2737264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75F05D22-2B12-4452-A804-346878D55D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15178"/>
              <a:ext cx="1368431" cy="2644975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7B26EE6B-DF99-4B8A-8859-82A92A598A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8825" y="543780"/>
              <a:ext cx="494287" cy="1905590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CE8FB053-1663-44BA-8128-0C19BD762A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672286"/>
              <a:ext cx="396930" cy="1690303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75E5E4F4-4EE0-49E3-98E5-F1E2BB91A7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3002" y="881264"/>
              <a:ext cx="258791" cy="1336561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B6905D11-7839-414F-81E5-2BF534C1A8FA}"/>
              </a:ext>
            </a:extLst>
          </p:cNvPr>
          <p:cNvSpPr/>
          <p:nvPr/>
        </p:nvSpPr>
        <p:spPr>
          <a:xfrm>
            <a:off x="1185756" y="2384474"/>
            <a:ext cx="4390524" cy="3728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110000"/>
              </a:lnSpc>
              <a:spcAft>
                <a:spcPts val="600"/>
              </a:spcAft>
              <a:buClr>
                <a:schemeClr val="accent5"/>
              </a:buClr>
              <a:buFont typeface="Avenir Next LT Pro" panose="020B0504020202020204" pitchFamily="34" charset="0"/>
              <a:buChar char="+"/>
            </a:pPr>
            <a:r>
              <a:rPr lang="en-US">
                <a:solidFill>
                  <a:schemeClr val="tx2"/>
                </a:solidFill>
              </a:rPr>
              <a:t>Резиденция обладает неоспоримыми привилегиями, такими как уникальный бассейн на крыше, откуда открывается захватывающий вид на центр Дубая. Также есть роскошный оздоровительный клуб, терраса и два этажа с ресторанами, кафе и магазинами.</a:t>
            </a:r>
          </a:p>
        </p:txBody>
      </p:sp>
      <p:pic>
        <p:nvPicPr>
          <p:cNvPr id="6" name="Рисунок 5" descr="Изображение выглядит как вода, бассейн, плавание&#10;&#10;Автоматически созданное описание">
            <a:extLst>
              <a:ext uri="{FF2B5EF4-FFF2-40B4-BE49-F238E27FC236}">
                <a16:creationId xmlns:a16="http://schemas.microsoft.com/office/drawing/2014/main" id="{F6DA6287-F878-D045-9AD3-72A88CCB2A3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9925"/>
          <a:stretch/>
        </p:blipFill>
        <p:spPr>
          <a:xfrm>
            <a:off x="5996628" y="10"/>
            <a:ext cx="6195372" cy="6857990"/>
          </a:xfrm>
          <a:prstGeom prst="rect">
            <a:avLst/>
          </a:prstGeom>
        </p:spPr>
      </p:pic>
      <p:grpSp>
        <p:nvGrpSpPr>
          <p:cNvPr id="25" name="Bottom Right">
            <a:extLst>
              <a:ext uri="{FF2B5EF4-FFF2-40B4-BE49-F238E27FC236}">
                <a16:creationId xmlns:a16="http://schemas.microsoft.com/office/drawing/2014/main" id="{01081332-6CA1-49C2-A979-7709509AD1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980400" y="3276601"/>
            <a:ext cx="4211600" cy="3581399"/>
            <a:chOff x="7980400" y="3276601"/>
            <a:chExt cx="4211600" cy="3581399"/>
          </a:xfrm>
        </p:grpSpPr>
        <p:grpSp>
          <p:nvGrpSpPr>
            <p:cNvPr id="26" name="Graphic 157">
              <a:extLst>
                <a:ext uri="{FF2B5EF4-FFF2-40B4-BE49-F238E27FC236}">
                  <a16:creationId xmlns:a16="http://schemas.microsoft.com/office/drawing/2014/main" id="{826B0664-73BC-4FCB-A447-57F7F676474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8662740" y="3276601"/>
              <a:ext cx="3529260" cy="3581398"/>
              <a:chOff x="4114800" y="1423987"/>
              <a:chExt cx="3961542" cy="4007547"/>
            </a:xfrm>
            <a:noFill/>
          </p:grpSpPr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23242A3E-DBD8-44D5-930F-DA776CA0698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114800" y="1423987"/>
                <a:ext cx="3946874" cy="3989641"/>
              </a:xfrm>
              <a:custGeom>
                <a:avLst/>
                <a:gdLst>
                  <a:gd name="connsiteX0" fmla="*/ 0 w 3946874"/>
                  <a:gd name="connsiteY0" fmla="*/ 3989641 h 3989641"/>
                  <a:gd name="connsiteX1" fmla="*/ 79439 w 3946874"/>
                  <a:gd name="connsiteY1" fmla="*/ 3891153 h 3989641"/>
                  <a:gd name="connsiteX2" fmla="*/ 297371 w 3946874"/>
                  <a:gd name="connsiteY2" fmla="*/ 3626930 h 3989641"/>
                  <a:gd name="connsiteX3" fmla="*/ 454343 w 3946874"/>
                  <a:gd name="connsiteY3" fmla="*/ 3440335 h 3989641"/>
                  <a:gd name="connsiteX4" fmla="*/ 622363 w 3946874"/>
                  <a:gd name="connsiteY4" fmla="*/ 3290697 h 3989641"/>
                  <a:gd name="connsiteX5" fmla="*/ 927068 w 3946874"/>
                  <a:gd name="connsiteY5" fmla="*/ 3087434 h 3989641"/>
                  <a:gd name="connsiteX6" fmla="*/ 1176338 w 3946874"/>
                  <a:gd name="connsiteY6" fmla="*/ 2915603 h 3989641"/>
                  <a:gd name="connsiteX7" fmla="*/ 1394270 w 3946874"/>
                  <a:gd name="connsiteY7" fmla="*/ 2780729 h 3989641"/>
                  <a:gd name="connsiteX8" fmla="*/ 1601057 w 3946874"/>
                  <a:gd name="connsiteY8" fmla="*/ 2723483 h 3989641"/>
                  <a:gd name="connsiteX9" fmla="*/ 1756220 w 3946874"/>
                  <a:gd name="connsiteY9" fmla="*/ 2743772 h 3989641"/>
                  <a:gd name="connsiteX10" fmla="*/ 1889189 w 3946874"/>
                  <a:gd name="connsiteY10" fmla="*/ 2765965 h 3989641"/>
                  <a:gd name="connsiteX11" fmla="*/ 2007394 w 3946874"/>
                  <a:gd name="connsiteY11" fmla="*/ 2765965 h 3989641"/>
                  <a:gd name="connsiteX12" fmla="*/ 2184654 w 3946874"/>
                  <a:gd name="connsiteY12" fmla="*/ 2671763 h 3989641"/>
                  <a:gd name="connsiteX13" fmla="*/ 2372773 w 3946874"/>
                  <a:gd name="connsiteY13" fmla="*/ 2538984 h 3989641"/>
                  <a:gd name="connsiteX14" fmla="*/ 2439543 w 3946874"/>
                  <a:gd name="connsiteY14" fmla="*/ 2510504 h 3989641"/>
                  <a:gd name="connsiteX15" fmla="*/ 2650617 w 3946874"/>
                  <a:gd name="connsiteY15" fmla="*/ 2434781 h 3989641"/>
                  <a:gd name="connsiteX16" fmla="*/ 2785110 w 3946874"/>
                  <a:gd name="connsiteY16" fmla="*/ 2383060 h 3989641"/>
                  <a:gd name="connsiteX17" fmla="*/ 2897315 w 3946874"/>
                  <a:gd name="connsiteY17" fmla="*/ 2318861 h 3989641"/>
                  <a:gd name="connsiteX18" fmla="*/ 2997994 w 3946874"/>
                  <a:gd name="connsiteY18" fmla="*/ 2226183 h 3989641"/>
                  <a:gd name="connsiteX19" fmla="*/ 3061240 w 3946874"/>
                  <a:gd name="connsiteY19" fmla="*/ 2141506 h 3989641"/>
                  <a:gd name="connsiteX20" fmla="*/ 3152108 w 3946874"/>
                  <a:gd name="connsiteY20" fmla="*/ 2005203 h 3989641"/>
                  <a:gd name="connsiteX21" fmla="*/ 3274124 w 3946874"/>
                  <a:gd name="connsiteY21" fmla="*/ 1871567 h 3989641"/>
                  <a:gd name="connsiteX22" fmla="*/ 3388138 w 3946874"/>
                  <a:gd name="connsiteY22" fmla="*/ 1770888 h 3989641"/>
                  <a:gd name="connsiteX23" fmla="*/ 3466529 w 3946874"/>
                  <a:gd name="connsiteY23" fmla="*/ 1679162 h 3989641"/>
                  <a:gd name="connsiteX24" fmla="*/ 3538633 w 3946874"/>
                  <a:gd name="connsiteY24" fmla="*/ 1551718 h 3989641"/>
                  <a:gd name="connsiteX25" fmla="*/ 3588544 w 3946874"/>
                  <a:gd name="connsiteY25" fmla="*/ 1376172 h 3989641"/>
                  <a:gd name="connsiteX26" fmla="*/ 3597402 w 3946874"/>
                  <a:gd name="connsiteY26" fmla="*/ 1293305 h 3989641"/>
                  <a:gd name="connsiteX27" fmla="*/ 3721227 w 3946874"/>
                  <a:gd name="connsiteY27" fmla="*/ 880491 h 3989641"/>
                  <a:gd name="connsiteX28" fmla="*/ 3761137 w 3946874"/>
                  <a:gd name="connsiteY28" fmla="*/ 463677 h 3989641"/>
                  <a:gd name="connsiteX29" fmla="*/ 3946874 w 3946874"/>
                  <a:gd name="connsiteY29" fmla="*/ 0 h 3989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946874" h="3989641">
                    <a:moveTo>
                      <a:pt x="0" y="3989641"/>
                    </a:moveTo>
                    <a:cubicBezTo>
                      <a:pt x="19050" y="3957257"/>
                      <a:pt x="50959" y="3916013"/>
                      <a:pt x="79439" y="3891153"/>
                    </a:cubicBezTo>
                    <a:cubicBezTo>
                      <a:pt x="165544" y="3815906"/>
                      <a:pt x="227933" y="3717989"/>
                      <a:pt x="297371" y="3626930"/>
                    </a:cubicBezTo>
                    <a:cubicBezTo>
                      <a:pt x="346615" y="3562255"/>
                      <a:pt x="398050" y="3499009"/>
                      <a:pt x="454343" y="3440335"/>
                    </a:cubicBezTo>
                    <a:cubicBezTo>
                      <a:pt x="506349" y="3386042"/>
                      <a:pt x="562642" y="3336227"/>
                      <a:pt x="622363" y="3290697"/>
                    </a:cubicBezTo>
                    <a:cubicBezTo>
                      <a:pt x="719519" y="3216688"/>
                      <a:pt x="824960" y="3154585"/>
                      <a:pt x="927068" y="3087434"/>
                    </a:cubicBezTo>
                    <a:cubicBezTo>
                      <a:pt x="1011365" y="3031998"/>
                      <a:pt x="1093565" y="2973324"/>
                      <a:pt x="1176338" y="2915603"/>
                    </a:cubicBezTo>
                    <a:cubicBezTo>
                      <a:pt x="1246537" y="2866644"/>
                      <a:pt x="1317308" y="2818066"/>
                      <a:pt x="1394270" y="2780729"/>
                    </a:cubicBezTo>
                    <a:cubicBezTo>
                      <a:pt x="1459421" y="2749106"/>
                      <a:pt x="1528763" y="2724436"/>
                      <a:pt x="1601057" y="2723483"/>
                    </a:cubicBezTo>
                    <a:cubicBezTo>
                      <a:pt x="1653350" y="2722721"/>
                      <a:pt x="1704785" y="2733485"/>
                      <a:pt x="1756220" y="2743772"/>
                    </a:cubicBezTo>
                    <a:cubicBezTo>
                      <a:pt x="1800320" y="2752630"/>
                      <a:pt x="1844612" y="2760250"/>
                      <a:pt x="1889189" y="2765965"/>
                    </a:cubicBezTo>
                    <a:cubicBezTo>
                      <a:pt x="1928622" y="2771013"/>
                      <a:pt x="1968437" y="2773299"/>
                      <a:pt x="2007394" y="2765965"/>
                    </a:cubicBezTo>
                    <a:cubicBezTo>
                      <a:pt x="2073878" y="2753487"/>
                      <a:pt x="2130647" y="2712911"/>
                      <a:pt x="2184654" y="2671763"/>
                    </a:cubicBezTo>
                    <a:cubicBezTo>
                      <a:pt x="2245900" y="2625090"/>
                      <a:pt x="2304002" y="2573465"/>
                      <a:pt x="2372773" y="2538984"/>
                    </a:cubicBezTo>
                    <a:cubicBezTo>
                      <a:pt x="2394395" y="2528126"/>
                      <a:pt x="2416874" y="2518982"/>
                      <a:pt x="2439543" y="2510504"/>
                    </a:cubicBezTo>
                    <a:cubicBezTo>
                      <a:pt x="2509552" y="2484215"/>
                      <a:pt x="2580037" y="2459450"/>
                      <a:pt x="2650617" y="2434781"/>
                    </a:cubicBezTo>
                    <a:cubicBezTo>
                      <a:pt x="2695956" y="2418874"/>
                      <a:pt x="2741295" y="2402872"/>
                      <a:pt x="2785110" y="2383060"/>
                    </a:cubicBezTo>
                    <a:cubicBezTo>
                      <a:pt x="2824448" y="2365248"/>
                      <a:pt x="2862358" y="2344198"/>
                      <a:pt x="2897315" y="2318861"/>
                    </a:cubicBezTo>
                    <a:cubicBezTo>
                      <a:pt x="2934367" y="2292096"/>
                      <a:pt x="2968085" y="2260854"/>
                      <a:pt x="2997994" y="2226183"/>
                    </a:cubicBezTo>
                    <a:cubicBezTo>
                      <a:pt x="3020949" y="2199513"/>
                      <a:pt x="3041714" y="2170938"/>
                      <a:pt x="3061240" y="2141506"/>
                    </a:cubicBezTo>
                    <a:cubicBezTo>
                      <a:pt x="3091529" y="2095976"/>
                      <a:pt x="3119533" y="2049018"/>
                      <a:pt x="3152108" y="2005203"/>
                    </a:cubicBezTo>
                    <a:cubicBezTo>
                      <a:pt x="3188113" y="1956626"/>
                      <a:pt x="3229261" y="1912144"/>
                      <a:pt x="3274124" y="1871567"/>
                    </a:cubicBezTo>
                    <a:cubicBezTo>
                      <a:pt x="3311747" y="1837563"/>
                      <a:pt x="3351848" y="1806321"/>
                      <a:pt x="3388138" y="1770888"/>
                    </a:cubicBezTo>
                    <a:cubicBezTo>
                      <a:pt x="3416999" y="1742694"/>
                      <a:pt x="3443002" y="1711833"/>
                      <a:pt x="3466529" y="1679162"/>
                    </a:cubicBezTo>
                    <a:cubicBezTo>
                      <a:pt x="3495008" y="1639348"/>
                      <a:pt x="3519392" y="1596771"/>
                      <a:pt x="3538633" y="1551718"/>
                    </a:cubicBezTo>
                    <a:cubicBezTo>
                      <a:pt x="3562731" y="1495616"/>
                      <a:pt x="3578924" y="1436465"/>
                      <a:pt x="3588544" y="1376172"/>
                    </a:cubicBezTo>
                    <a:cubicBezTo>
                      <a:pt x="3592925" y="1348740"/>
                      <a:pt x="3595688" y="1321022"/>
                      <a:pt x="3597402" y="1293305"/>
                    </a:cubicBezTo>
                    <a:cubicBezTo>
                      <a:pt x="3605974" y="1155859"/>
                      <a:pt x="3717703" y="1018127"/>
                      <a:pt x="3721227" y="880491"/>
                    </a:cubicBezTo>
                    <a:cubicBezTo>
                      <a:pt x="3724751" y="740855"/>
                      <a:pt x="3743135" y="602171"/>
                      <a:pt x="3761137" y="463677"/>
                    </a:cubicBezTo>
                    <a:cubicBezTo>
                      <a:pt x="3776186" y="347758"/>
                      <a:pt x="3934968" y="116205"/>
                      <a:pt x="3946874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F331C242-2FF0-40D4-BF95-4A27680F26F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395978" y="2441733"/>
                <a:ext cx="3665410" cy="2985611"/>
              </a:xfrm>
              <a:custGeom>
                <a:avLst/>
                <a:gdLst>
                  <a:gd name="connsiteX0" fmla="*/ 0 w 3665410"/>
                  <a:gd name="connsiteY0" fmla="*/ 2985611 h 2985611"/>
                  <a:gd name="connsiteX1" fmla="*/ 166211 w 3665410"/>
                  <a:gd name="connsiteY1" fmla="*/ 2699766 h 2985611"/>
                  <a:gd name="connsiteX2" fmla="*/ 397002 w 3665410"/>
                  <a:gd name="connsiteY2" fmla="*/ 2414969 h 2985611"/>
                  <a:gd name="connsiteX3" fmla="*/ 620173 w 3665410"/>
                  <a:gd name="connsiteY3" fmla="*/ 2237899 h 2985611"/>
                  <a:gd name="connsiteX4" fmla="*/ 823341 w 3665410"/>
                  <a:gd name="connsiteY4" fmla="*/ 2085499 h 2985611"/>
                  <a:gd name="connsiteX5" fmla="*/ 1089565 w 3665410"/>
                  <a:gd name="connsiteY5" fmla="*/ 1911477 h 2985611"/>
                  <a:gd name="connsiteX6" fmla="*/ 1145000 w 3665410"/>
                  <a:gd name="connsiteY6" fmla="*/ 1886807 h 2985611"/>
                  <a:gd name="connsiteX7" fmla="*/ 1375791 w 3665410"/>
                  <a:gd name="connsiteY7" fmla="*/ 1842135 h 2985611"/>
                  <a:gd name="connsiteX8" fmla="*/ 1486567 w 3665410"/>
                  <a:gd name="connsiteY8" fmla="*/ 1857566 h 2985611"/>
                  <a:gd name="connsiteX9" fmla="*/ 1568101 w 3665410"/>
                  <a:gd name="connsiteY9" fmla="*/ 1871377 h 2985611"/>
                  <a:gd name="connsiteX10" fmla="*/ 1810607 w 3665410"/>
                  <a:gd name="connsiteY10" fmla="*/ 1871377 h 2985611"/>
                  <a:gd name="connsiteX11" fmla="*/ 1997964 w 3665410"/>
                  <a:gd name="connsiteY11" fmla="*/ 1790605 h 2985611"/>
                  <a:gd name="connsiteX12" fmla="*/ 2109883 w 3665410"/>
                  <a:gd name="connsiteY12" fmla="*/ 1702784 h 2985611"/>
                  <a:gd name="connsiteX13" fmla="*/ 2321433 w 3665410"/>
                  <a:gd name="connsiteY13" fmla="*/ 1552384 h 2985611"/>
                  <a:gd name="connsiteX14" fmla="*/ 2558891 w 3665410"/>
                  <a:gd name="connsiteY14" fmla="*/ 1453420 h 2985611"/>
                  <a:gd name="connsiteX15" fmla="*/ 2709767 w 3665410"/>
                  <a:gd name="connsiteY15" fmla="*/ 1377887 h 2985611"/>
                  <a:gd name="connsiteX16" fmla="*/ 2885408 w 3665410"/>
                  <a:gd name="connsiteY16" fmla="*/ 1237393 h 2985611"/>
                  <a:gd name="connsiteX17" fmla="*/ 3017711 w 3665410"/>
                  <a:gd name="connsiteY17" fmla="*/ 1072229 h 2985611"/>
                  <a:gd name="connsiteX18" fmla="*/ 3150680 w 3665410"/>
                  <a:gd name="connsiteY18" fmla="*/ 921830 h 2985611"/>
                  <a:gd name="connsiteX19" fmla="*/ 3255169 w 3665410"/>
                  <a:gd name="connsiteY19" fmla="*/ 801815 h 2985611"/>
                  <a:gd name="connsiteX20" fmla="*/ 3339275 w 3665410"/>
                  <a:gd name="connsiteY20" fmla="*/ 694182 h 2985611"/>
                  <a:gd name="connsiteX21" fmla="*/ 3409188 w 3665410"/>
                  <a:gd name="connsiteY21" fmla="*/ 546926 h 2985611"/>
                  <a:gd name="connsiteX22" fmla="*/ 3464243 w 3665410"/>
                  <a:gd name="connsiteY22" fmla="*/ 347663 h 2985611"/>
                  <a:gd name="connsiteX23" fmla="*/ 3665411 w 3665410"/>
                  <a:gd name="connsiteY23" fmla="*/ 0 h 298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665410" h="2985611">
                    <a:moveTo>
                      <a:pt x="0" y="2985611"/>
                    </a:moveTo>
                    <a:cubicBezTo>
                      <a:pt x="0" y="2985611"/>
                      <a:pt x="86773" y="2802827"/>
                      <a:pt x="166211" y="2699766"/>
                    </a:cubicBezTo>
                    <a:cubicBezTo>
                      <a:pt x="240983" y="2602706"/>
                      <a:pt x="309182" y="2500122"/>
                      <a:pt x="397002" y="2414969"/>
                    </a:cubicBezTo>
                    <a:cubicBezTo>
                      <a:pt x="465296" y="2348865"/>
                      <a:pt x="543592" y="2294477"/>
                      <a:pt x="620173" y="2237899"/>
                    </a:cubicBezTo>
                    <a:cubicBezTo>
                      <a:pt x="688277" y="2187607"/>
                      <a:pt x="755333" y="2135886"/>
                      <a:pt x="823341" y="2085499"/>
                    </a:cubicBezTo>
                    <a:cubicBezTo>
                      <a:pt x="908685" y="2022253"/>
                      <a:pt x="994791" y="1959197"/>
                      <a:pt x="1089565" y="1911477"/>
                    </a:cubicBezTo>
                    <a:cubicBezTo>
                      <a:pt x="1107662" y="1902428"/>
                      <a:pt x="1126141" y="1894141"/>
                      <a:pt x="1145000" y="1886807"/>
                    </a:cubicBezTo>
                    <a:cubicBezTo>
                      <a:pt x="1218819" y="1858232"/>
                      <a:pt x="1296924" y="1838611"/>
                      <a:pt x="1375791" y="1842135"/>
                    </a:cubicBezTo>
                    <a:cubicBezTo>
                      <a:pt x="1413129" y="1843754"/>
                      <a:pt x="1449896" y="1850422"/>
                      <a:pt x="1486567" y="1857566"/>
                    </a:cubicBezTo>
                    <a:cubicBezTo>
                      <a:pt x="1513618" y="1862804"/>
                      <a:pt x="1540859" y="1867376"/>
                      <a:pt x="1568101" y="1871377"/>
                    </a:cubicBezTo>
                    <a:cubicBezTo>
                      <a:pt x="1648778" y="1883188"/>
                      <a:pt x="1730978" y="1887665"/>
                      <a:pt x="1810607" y="1871377"/>
                    </a:cubicBezTo>
                    <a:cubicBezTo>
                      <a:pt x="1877854" y="1857661"/>
                      <a:pt x="1941100" y="1829086"/>
                      <a:pt x="1997964" y="1790605"/>
                    </a:cubicBezTo>
                    <a:cubicBezTo>
                      <a:pt x="2037302" y="1764030"/>
                      <a:pt x="2073497" y="1733264"/>
                      <a:pt x="2109883" y="1702784"/>
                    </a:cubicBezTo>
                    <a:cubicBezTo>
                      <a:pt x="2176367" y="1647063"/>
                      <a:pt x="2244852" y="1593151"/>
                      <a:pt x="2321433" y="1552384"/>
                    </a:cubicBezTo>
                    <a:cubicBezTo>
                      <a:pt x="2397157" y="1512094"/>
                      <a:pt x="2479548" y="1486281"/>
                      <a:pt x="2558891" y="1453420"/>
                    </a:cubicBezTo>
                    <a:cubicBezTo>
                      <a:pt x="2610898" y="1431798"/>
                      <a:pt x="2661571" y="1407033"/>
                      <a:pt x="2709767" y="1377887"/>
                    </a:cubicBezTo>
                    <a:cubicBezTo>
                      <a:pt x="2774252" y="1338929"/>
                      <a:pt x="2834069" y="1292447"/>
                      <a:pt x="2885408" y="1237393"/>
                    </a:cubicBezTo>
                    <a:cubicBezTo>
                      <a:pt x="2933605" y="1185767"/>
                      <a:pt x="2973324" y="1127093"/>
                      <a:pt x="3017711" y="1072229"/>
                    </a:cubicBezTo>
                    <a:cubicBezTo>
                      <a:pt x="3059811" y="1020223"/>
                      <a:pt x="3105912" y="971645"/>
                      <a:pt x="3150680" y="921830"/>
                    </a:cubicBezTo>
                    <a:cubicBezTo>
                      <a:pt x="3186113" y="882396"/>
                      <a:pt x="3220593" y="842010"/>
                      <a:pt x="3255169" y="801815"/>
                    </a:cubicBezTo>
                    <a:cubicBezTo>
                      <a:pt x="3284887" y="767239"/>
                      <a:pt x="3314605" y="732473"/>
                      <a:pt x="3339275" y="694182"/>
                    </a:cubicBezTo>
                    <a:cubicBezTo>
                      <a:pt x="3368707" y="648367"/>
                      <a:pt x="3390138" y="597980"/>
                      <a:pt x="3409188" y="546926"/>
                    </a:cubicBezTo>
                    <a:cubicBezTo>
                      <a:pt x="3433382" y="482156"/>
                      <a:pt x="3453384" y="415861"/>
                      <a:pt x="3464243" y="347663"/>
                    </a:cubicBezTo>
                    <a:cubicBezTo>
                      <a:pt x="3476244" y="272224"/>
                      <a:pt x="3661696" y="76295"/>
                      <a:pt x="366541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B500FE3B-EB2C-4A5D-ABA7-35137B2BA5E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790402" y="5229700"/>
                <a:ext cx="285940" cy="199072"/>
              </a:xfrm>
              <a:custGeom>
                <a:avLst/>
                <a:gdLst>
                  <a:gd name="connsiteX0" fmla="*/ 0 w 285940"/>
                  <a:gd name="connsiteY0" fmla="*/ 199073 h 199072"/>
                  <a:gd name="connsiteX1" fmla="*/ 285940 w 285940"/>
                  <a:gd name="connsiteY1" fmla="*/ 0 h 199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5940" h="199072">
                    <a:moveTo>
                      <a:pt x="0" y="199073"/>
                    </a:moveTo>
                    <a:cubicBezTo>
                      <a:pt x="0" y="199073"/>
                      <a:pt x="242125" y="39243"/>
                      <a:pt x="28594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6E1EA3BF-3A9F-4CD0-9640-6FF67F44301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393114" y="5049773"/>
                <a:ext cx="655796" cy="381190"/>
              </a:xfrm>
              <a:custGeom>
                <a:avLst/>
                <a:gdLst>
                  <a:gd name="connsiteX0" fmla="*/ 0 w 655796"/>
                  <a:gd name="connsiteY0" fmla="*/ 381190 h 381190"/>
                  <a:gd name="connsiteX1" fmla="*/ 655796 w 655796"/>
                  <a:gd name="connsiteY1" fmla="*/ 0 h 381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55796" h="381190">
                    <a:moveTo>
                      <a:pt x="0" y="381190"/>
                    </a:moveTo>
                    <a:cubicBezTo>
                      <a:pt x="0" y="381190"/>
                      <a:pt x="461105" y="172117"/>
                      <a:pt x="65579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17F4411F-5B81-451C-A006-8754E1618A9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154072" y="3867816"/>
                <a:ext cx="2907315" cy="1544764"/>
              </a:xfrm>
              <a:custGeom>
                <a:avLst/>
                <a:gdLst>
                  <a:gd name="connsiteX0" fmla="*/ 0 w 2907315"/>
                  <a:gd name="connsiteY0" fmla="*/ 1544764 h 1544764"/>
                  <a:gd name="connsiteX1" fmla="*/ 201644 w 2907315"/>
                  <a:gd name="connsiteY1" fmla="*/ 1352550 h 1544764"/>
                  <a:gd name="connsiteX2" fmla="*/ 423196 w 2907315"/>
                  <a:gd name="connsiteY2" fmla="*/ 1196054 h 1544764"/>
                  <a:gd name="connsiteX3" fmla="*/ 782193 w 2907315"/>
                  <a:gd name="connsiteY3" fmla="*/ 1099947 h 1544764"/>
                  <a:gd name="connsiteX4" fmla="*/ 1052513 w 2907315"/>
                  <a:gd name="connsiteY4" fmla="*/ 1042321 h 1544764"/>
                  <a:gd name="connsiteX5" fmla="*/ 1311783 w 2907315"/>
                  <a:gd name="connsiteY5" fmla="*/ 1056037 h 1544764"/>
                  <a:gd name="connsiteX6" fmla="*/ 1484662 w 2907315"/>
                  <a:gd name="connsiteY6" fmla="*/ 1083469 h 1544764"/>
                  <a:gd name="connsiteX7" fmla="*/ 1788224 w 2907315"/>
                  <a:gd name="connsiteY7" fmla="*/ 1023080 h 1544764"/>
                  <a:gd name="connsiteX8" fmla="*/ 2269045 w 2907315"/>
                  <a:gd name="connsiteY8" fmla="*/ 734758 h 1544764"/>
                  <a:gd name="connsiteX9" fmla="*/ 2534984 w 2907315"/>
                  <a:gd name="connsiteY9" fmla="*/ 572738 h 1544764"/>
                  <a:gd name="connsiteX10" fmla="*/ 2907316 w 2907315"/>
                  <a:gd name="connsiteY10" fmla="*/ 0 h 1544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07315" h="1544764">
                    <a:moveTo>
                      <a:pt x="0" y="1544764"/>
                    </a:moveTo>
                    <a:cubicBezTo>
                      <a:pt x="0" y="1544764"/>
                      <a:pt x="98012" y="1443990"/>
                      <a:pt x="201644" y="1352550"/>
                    </a:cubicBezTo>
                    <a:cubicBezTo>
                      <a:pt x="271272" y="1291209"/>
                      <a:pt x="343662" y="1234249"/>
                      <a:pt x="423196" y="1196054"/>
                    </a:cubicBezTo>
                    <a:cubicBezTo>
                      <a:pt x="537591" y="1141095"/>
                      <a:pt x="661226" y="1127189"/>
                      <a:pt x="782193" y="1099947"/>
                    </a:cubicBezTo>
                    <a:cubicBezTo>
                      <a:pt x="872300" y="1079659"/>
                      <a:pt x="961358" y="1051370"/>
                      <a:pt x="1052513" y="1042321"/>
                    </a:cubicBezTo>
                    <a:cubicBezTo>
                      <a:pt x="1139000" y="1033653"/>
                      <a:pt x="1225868" y="1040321"/>
                      <a:pt x="1311783" y="1056037"/>
                    </a:cubicBezTo>
                    <a:cubicBezTo>
                      <a:pt x="1369314" y="1066609"/>
                      <a:pt x="1426559" y="1079373"/>
                      <a:pt x="1484662" y="1083469"/>
                    </a:cubicBezTo>
                    <a:cubicBezTo>
                      <a:pt x="1587913" y="1090803"/>
                      <a:pt x="1690402" y="1064800"/>
                      <a:pt x="1788224" y="1023080"/>
                    </a:cubicBezTo>
                    <a:cubicBezTo>
                      <a:pt x="1956721" y="951262"/>
                      <a:pt x="2106549" y="825722"/>
                      <a:pt x="2269045" y="734758"/>
                    </a:cubicBezTo>
                    <a:cubicBezTo>
                      <a:pt x="2359438" y="684181"/>
                      <a:pt x="2452497" y="640556"/>
                      <a:pt x="2534984" y="572738"/>
                    </a:cubicBezTo>
                    <a:cubicBezTo>
                      <a:pt x="2673001" y="459391"/>
                      <a:pt x="2847023" y="191453"/>
                      <a:pt x="290731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4E4D64BD-20E2-44CF-AEB4-A87A43376B7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07946" y="3479100"/>
                <a:ext cx="3168300" cy="1952434"/>
              </a:xfrm>
              <a:custGeom>
                <a:avLst/>
                <a:gdLst>
                  <a:gd name="connsiteX0" fmla="*/ 0 w 3168300"/>
                  <a:gd name="connsiteY0" fmla="*/ 1952435 h 1952434"/>
                  <a:gd name="connsiteX1" fmla="*/ 202121 w 3168300"/>
                  <a:gd name="connsiteY1" fmla="*/ 1687068 h 1952434"/>
                  <a:gd name="connsiteX2" fmla="*/ 545116 w 3168300"/>
                  <a:gd name="connsiteY2" fmla="*/ 1450277 h 1952434"/>
                  <a:gd name="connsiteX3" fmla="*/ 906780 w 3168300"/>
                  <a:gd name="connsiteY3" fmla="*/ 1354455 h 1952434"/>
                  <a:gd name="connsiteX4" fmla="*/ 1332262 w 3168300"/>
                  <a:gd name="connsiteY4" fmla="*/ 1285304 h 1952434"/>
                  <a:gd name="connsiteX5" fmla="*/ 1691259 w 3168300"/>
                  <a:gd name="connsiteY5" fmla="*/ 1240060 h 1952434"/>
                  <a:gd name="connsiteX6" fmla="*/ 2010346 w 3168300"/>
                  <a:gd name="connsiteY6" fmla="*/ 1141667 h 1952434"/>
                  <a:gd name="connsiteX7" fmla="*/ 2393252 w 3168300"/>
                  <a:gd name="connsiteY7" fmla="*/ 1027271 h 1952434"/>
                  <a:gd name="connsiteX8" fmla="*/ 2582037 w 3168300"/>
                  <a:gd name="connsiteY8" fmla="*/ 958120 h 1952434"/>
                  <a:gd name="connsiteX9" fmla="*/ 2760155 w 3168300"/>
                  <a:gd name="connsiteY9" fmla="*/ 827723 h 1952434"/>
                  <a:gd name="connsiteX10" fmla="*/ 2914364 w 3168300"/>
                  <a:gd name="connsiteY10" fmla="*/ 567023 h 1952434"/>
                  <a:gd name="connsiteX11" fmla="*/ 3168301 w 3168300"/>
                  <a:gd name="connsiteY11" fmla="*/ 0 h 1952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168300" h="1952434">
                    <a:moveTo>
                      <a:pt x="0" y="1952435"/>
                    </a:moveTo>
                    <a:cubicBezTo>
                      <a:pt x="0" y="1952435"/>
                      <a:pt x="91059" y="1796415"/>
                      <a:pt x="202121" y="1687068"/>
                    </a:cubicBezTo>
                    <a:cubicBezTo>
                      <a:pt x="301943" y="1588675"/>
                      <a:pt x="416528" y="1505617"/>
                      <a:pt x="545116" y="1450277"/>
                    </a:cubicBezTo>
                    <a:cubicBezTo>
                      <a:pt x="659987" y="1400747"/>
                      <a:pt x="783622" y="1377601"/>
                      <a:pt x="906780" y="1354455"/>
                    </a:cubicBezTo>
                    <a:cubicBezTo>
                      <a:pt x="1048036" y="1327976"/>
                      <a:pt x="1189482" y="1301972"/>
                      <a:pt x="1332262" y="1285304"/>
                    </a:cubicBezTo>
                    <a:cubicBezTo>
                      <a:pt x="1452182" y="1271302"/>
                      <a:pt x="1573340" y="1265873"/>
                      <a:pt x="1691259" y="1240060"/>
                    </a:cubicBezTo>
                    <a:cubicBezTo>
                      <a:pt x="1800035" y="1216247"/>
                      <a:pt x="1904619" y="1176718"/>
                      <a:pt x="2010346" y="1141667"/>
                    </a:cubicBezTo>
                    <a:cubicBezTo>
                      <a:pt x="2136743" y="1099661"/>
                      <a:pt x="2265902" y="1066229"/>
                      <a:pt x="2393252" y="1027271"/>
                    </a:cubicBezTo>
                    <a:cubicBezTo>
                      <a:pt x="2457450" y="1007650"/>
                      <a:pt x="2521744" y="987552"/>
                      <a:pt x="2582037" y="958120"/>
                    </a:cubicBezTo>
                    <a:cubicBezTo>
                      <a:pt x="2648807" y="925449"/>
                      <a:pt x="2710815" y="883349"/>
                      <a:pt x="2760155" y="827723"/>
                    </a:cubicBezTo>
                    <a:cubicBezTo>
                      <a:pt x="2827496" y="751904"/>
                      <a:pt x="2867978" y="657511"/>
                      <a:pt x="2914364" y="567023"/>
                    </a:cubicBezTo>
                    <a:cubicBezTo>
                      <a:pt x="2972753" y="453200"/>
                      <a:pt x="3119152" y="118015"/>
                      <a:pt x="316830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0B309630-6603-4319-BAB8-93102ABEB38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704778" y="2976752"/>
                <a:ext cx="3356800" cy="2452020"/>
              </a:xfrm>
              <a:custGeom>
                <a:avLst/>
                <a:gdLst>
                  <a:gd name="connsiteX0" fmla="*/ 0 w 3356800"/>
                  <a:gd name="connsiteY0" fmla="*/ 2452021 h 2452020"/>
                  <a:gd name="connsiteX1" fmla="*/ 130874 w 3356800"/>
                  <a:gd name="connsiteY1" fmla="*/ 2247710 h 2452020"/>
                  <a:gd name="connsiteX2" fmla="*/ 437197 w 3356800"/>
                  <a:gd name="connsiteY2" fmla="*/ 1941195 h 2452020"/>
                  <a:gd name="connsiteX3" fmla="*/ 737140 w 3356800"/>
                  <a:gd name="connsiteY3" fmla="*/ 1736884 h 2452020"/>
                  <a:gd name="connsiteX4" fmla="*/ 1031843 w 3356800"/>
                  <a:gd name="connsiteY4" fmla="*/ 1685068 h 2452020"/>
                  <a:gd name="connsiteX5" fmla="*/ 1287304 w 3356800"/>
                  <a:gd name="connsiteY5" fmla="*/ 1655826 h 2452020"/>
                  <a:gd name="connsiteX6" fmla="*/ 1471994 w 3356800"/>
                  <a:gd name="connsiteY6" fmla="*/ 1634300 h 2452020"/>
                  <a:gd name="connsiteX7" fmla="*/ 1898237 w 3356800"/>
                  <a:gd name="connsiteY7" fmla="*/ 1512665 h 2452020"/>
                  <a:gd name="connsiteX8" fmla="*/ 2229136 w 3356800"/>
                  <a:gd name="connsiteY8" fmla="*/ 1355598 h 2452020"/>
                  <a:gd name="connsiteX9" fmla="*/ 2512314 w 3356800"/>
                  <a:gd name="connsiteY9" fmla="*/ 1238631 h 2452020"/>
                  <a:gd name="connsiteX10" fmla="*/ 2758535 w 3356800"/>
                  <a:gd name="connsiteY10" fmla="*/ 1096994 h 2452020"/>
                  <a:gd name="connsiteX11" fmla="*/ 2935510 w 3356800"/>
                  <a:gd name="connsiteY11" fmla="*/ 919925 h 2452020"/>
                  <a:gd name="connsiteX12" fmla="*/ 3081719 w 3356800"/>
                  <a:gd name="connsiteY12" fmla="*/ 687419 h 2452020"/>
                  <a:gd name="connsiteX13" fmla="*/ 3356800 w 3356800"/>
                  <a:gd name="connsiteY13" fmla="*/ 0 h 2452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56800" h="2452020">
                    <a:moveTo>
                      <a:pt x="0" y="2452021"/>
                    </a:moveTo>
                    <a:cubicBezTo>
                      <a:pt x="0" y="2452021"/>
                      <a:pt x="57150" y="2344198"/>
                      <a:pt x="130874" y="2247710"/>
                    </a:cubicBezTo>
                    <a:cubicBezTo>
                      <a:pt x="218694" y="2132648"/>
                      <a:pt x="328136" y="2036635"/>
                      <a:pt x="437197" y="1941195"/>
                    </a:cubicBezTo>
                    <a:cubicBezTo>
                      <a:pt x="529304" y="1860709"/>
                      <a:pt x="623030" y="1779556"/>
                      <a:pt x="737140" y="1736884"/>
                    </a:cubicBezTo>
                    <a:cubicBezTo>
                      <a:pt x="830866" y="1701736"/>
                      <a:pt x="932021" y="1695450"/>
                      <a:pt x="1031843" y="1685068"/>
                    </a:cubicBezTo>
                    <a:cubicBezTo>
                      <a:pt x="1117092" y="1676210"/>
                      <a:pt x="1202055" y="1665160"/>
                      <a:pt x="1287304" y="1655826"/>
                    </a:cubicBezTo>
                    <a:cubicBezTo>
                      <a:pt x="1348931" y="1649063"/>
                      <a:pt x="1410653" y="1643539"/>
                      <a:pt x="1471994" y="1634300"/>
                    </a:cubicBezTo>
                    <a:cubicBezTo>
                      <a:pt x="1618679" y="1612011"/>
                      <a:pt x="1761935" y="1571149"/>
                      <a:pt x="1898237" y="1512665"/>
                    </a:cubicBezTo>
                    <a:cubicBezTo>
                      <a:pt x="2010442" y="1464564"/>
                      <a:pt x="2117503" y="1405128"/>
                      <a:pt x="2229136" y="1355598"/>
                    </a:cubicBezTo>
                    <a:cubicBezTo>
                      <a:pt x="2322481" y="1314164"/>
                      <a:pt x="2418969" y="1280160"/>
                      <a:pt x="2512314" y="1238631"/>
                    </a:cubicBezTo>
                    <a:cubicBezTo>
                      <a:pt x="2599087" y="1199960"/>
                      <a:pt x="2683193" y="1154811"/>
                      <a:pt x="2758535" y="1096994"/>
                    </a:cubicBezTo>
                    <a:cubicBezTo>
                      <a:pt x="2825020" y="1046035"/>
                      <a:pt x="2883789" y="985837"/>
                      <a:pt x="2935510" y="919925"/>
                    </a:cubicBezTo>
                    <a:cubicBezTo>
                      <a:pt x="2992184" y="847725"/>
                      <a:pt x="3039904" y="769144"/>
                      <a:pt x="3081719" y="687419"/>
                    </a:cubicBezTo>
                    <a:cubicBezTo>
                      <a:pt x="3138297" y="576739"/>
                      <a:pt x="3314129" y="116776"/>
                      <a:pt x="335680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F540FCD4-859A-4602-9CBC-C697E3877A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80400" y="5197178"/>
              <a:ext cx="4211600" cy="1660822"/>
            </a:xfrm>
            <a:custGeom>
              <a:avLst/>
              <a:gdLst>
                <a:gd name="connsiteX0" fmla="*/ 4211600 w 4211600"/>
                <a:gd name="connsiteY0" fmla="*/ 0 h 1660822"/>
                <a:gd name="connsiteX1" fmla="*/ 4211600 w 4211600"/>
                <a:gd name="connsiteY1" fmla="*/ 58430 h 1660822"/>
                <a:gd name="connsiteX2" fmla="*/ 4136524 w 4211600"/>
                <a:gd name="connsiteY2" fmla="*/ 208808 h 1660822"/>
                <a:gd name="connsiteX3" fmla="*/ 3973354 w 4211600"/>
                <a:gd name="connsiteY3" fmla="*/ 437313 h 1660822"/>
                <a:gd name="connsiteX4" fmla="*/ 3884746 w 4211600"/>
                <a:gd name="connsiteY4" fmla="*/ 553613 h 1660822"/>
                <a:gd name="connsiteX5" fmla="*/ 3849435 w 4211600"/>
                <a:gd name="connsiteY5" fmla="*/ 603143 h 1660822"/>
                <a:gd name="connsiteX6" fmla="*/ 3661849 w 4211600"/>
                <a:gd name="connsiteY6" fmla="*/ 819075 h 1660822"/>
                <a:gd name="connsiteX7" fmla="*/ 3402589 w 4211600"/>
                <a:gd name="connsiteY7" fmla="*/ 952996 h 1660822"/>
                <a:gd name="connsiteX8" fmla="*/ 3130202 w 4211600"/>
                <a:gd name="connsiteY8" fmla="*/ 1023386 h 1660822"/>
                <a:gd name="connsiteX9" fmla="*/ 2914657 w 4211600"/>
                <a:gd name="connsiteY9" fmla="*/ 1068058 h 1660822"/>
                <a:gd name="connsiteX10" fmla="*/ 2582149 w 4211600"/>
                <a:gd name="connsiteY10" fmla="*/ 1138924 h 1660822"/>
                <a:gd name="connsiteX11" fmla="*/ 2483958 w 4211600"/>
                <a:gd name="connsiteY11" fmla="*/ 1162356 h 1660822"/>
                <a:gd name="connsiteX12" fmla="*/ 2123750 w 4211600"/>
                <a:gd name="connsiteY12" fmla="*/ 1238651 h 1660822"/>
                <a:gd name="connsiteX13" fmla="*/ 1761444 w 4211600"/>
                <a:gd name="connsiteY13" fmla="*/ 1273417 h 1660822"/>
                <a:gd name="connsiteX14" fmla="*/ 1608382 w 4211600"/>
                <a:gd name="connsiteY14" fmla="*/ 1284466 h 1660822"/>
                <a:gd name="connsiteX15" fmla="*/ 999942 w 4211600"/>
                <a:gd name="connsiteY15" fmla="*/ 1354284 h 1660822"/>
                <a:gd name="connsiteX16" fmla="*/ 484705 w 4211600"/>
                <a:gd name="connsiteY16" fmla="*/ 1450487 h 1660822"/>
                <a:gd name="connsiteX17" fmla="*/ 113310 w 4211600"/>
                <a:gd name="connsiteY17" fmla="*/ 1613700 h 1660822"/>
                <a:gd name="connsiteX18" fmla="*/ 39668 w 4211600"/>
                <a:gd name="connsiteY18" fmla="*/ 1660822 h 1660822"/>
                <a:gd name="connsiteX19" fmla="*/ 0 w 4211600"/>
                <a:gd name="connsiteY19" fmla="*/ 1660822 h 1660822"/>
                <a:gd name="connsiteX20" fmla="*/ 96701 w 4211600"/>
                <a:gd name="connsiteY20" fmla="*/ 1598934 h 1660822"/>
                <a:gd name="connsiteX21" fmla="*/ 474335 w 4211600"/>
                <a:gd name="connsiteY21" fmla="*/ 1433056 h 1660822"/>
                <a:gd name="connsiteX22" fmla="*/ 994299 w 4211600"/>
                <a:gd name="connsiteY22" fmla="*/ 1335806 h 1660822"/>
                <a:gd name="connsiteX23" fmla="*/ 1605231 w 4211600"/>
                <a:gd name="connsiteY23" fmla="*/ 1265702 h 1660822"/>
                <a:gd name="connsiteX24" fmla="*/ 1758819 w 4211600"/>
                <a:gd name="connsiteY24" fmla="*/ 1254558 h 1660822"/>
                <a:gd name="connsiteX25" fmla="*/ 2118106 w 4211600"/>
                <a:gd name="connsiteY25" fmla="*/ 1220077 h 1660822"/>
                <a:gd name="connsiteX26" fmla="*/ 2475557 w 4211600"/>
                <a:gd name="connsiteY26" fmla="*/ 1144353 h 1660822"/>
                <a:gd name="connsiteX27" fmla="*/ 2573878 w 4211600"/>
                <a:gd name="connsiteY27" fmla="*/ 1120827 h 1660822"/>
                <a:gd name="connsiteX28" fmla="*/ 2907437 w 4211600"/>
                <a:gd name="connsiteY28" fmla="*/ 1049675 h 1660822"/>
                <a:gd name="connsiteX29" fmla="*/ 3122589 w 4211600"/>
                <a:gd name="connsiteY29" fmla="*/ 1005098 h 1660822"/>
                <a:gd name="connsiteX30" fmla="*/ 3391169 w 4211600"/>
                <a:gd name="connsiteY30" fmla="*/ 935756 h 1660822"/>
                <a:gd name="connsiteX31" fmla="*/ 3642290 w 4211600"/>
                <a:gd name="connsiteY31" fmla="*/ 806216 h 1660822"/>
                <a:gd name="connsiteX32" fmla="*/ 3825937 w 4211600"/>
                <a:gd name="connsiteY32" fmla="*/ 594475 h 1660822"/>
                <a:gd name="connsiteX33" fmla="*/ 3861381 w 4211600"/>
                <a:gd name="connsiteY33" fmla="*/ 544755 h 1660822"/>
                <a:gd name="connsiteX34" fmla="*/ 3950381 w 4211600"/>
                <a:gd name="connsiteY34" fmla="*/ 427978 h 1660822"/>
                <a:gd name="connsiteX35" fmla="*/ 4112370 w 4211600"/>
                <a:gd name="connsiteY35" fmla="*/ 201378 h 1660822"/>
                <a:gd name="connsiteX36" fmla="*/ 4195989 w 4211600"/>
                <a:gd name="connsiteY36" fmla="*/ 33834 h 166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211600" h="1660822">
                  <a:moveTo>
                    <a:pt x="4211600" y="0"/>
                  </a:moveTo>
                  <a:lnTo>
                    <a:pt x="4211600" y="58430"/>
                  </a:lnTo>
                  <a:lnTo>
                    <a:pt x="4136524" y="208808"/>
                  </a:lnTo>
                  <a:cubicBezTo>
                    <a:pt x="4089791" y="287770"/>
                    <a:pt x="4030588" y="363780"/>
                    <a:pt x="3973354" y="437313"/>
                  </a:cubicBezTo>
                  <a:cubicBezTo>
                    <a:pt x="3943819" y="475222"/>
                    <a:pt x="3913231" y="514465"/>
                    <a:pt x="3884746" y="553613"/>
                  </a:cubicBezTo>
                  <a:cubicBezTo>
                    <a:pt x="3872801" y="569996"/>
                    <a:pt x="3861119" y="586569"/>
                    <a:pt x="3849435" y="603143"/>
                  </a:cubicBezTo>
                  <a:cubicBezTo>
                    <a:pt x="3796665" y="678009"/>
                    <a:pt x="3742187" y="755352"/>
                    <a:pt x="3661849" y="819075"/>
                  </a:cubicBezTo>
                  <a:cubicBezTo>
                    <a:pt x="3596214" y="871176"/>
                    <a:pt x="3509050" y="916230"/>
                    <a:pt x="3402589" y="952996"/>
                  </a:cubicBezTo>
                  <a:cubicBezTo>
                    <a:pt x="3312406" y="984048"/>
                    <a:pt x="3215660" y="1005003"/>
                    <a:pt x="3130202" y="1023386"/>
                  </a:cubicBezTo>
                  <a:cubicBezTo>
                    <a:pt x="3058529" y="1038816"/>
                    <a:pt x="2985412" y="1053675"/>
                    <a:pt x="2914657" y="1068058"/>
                  </a:cubicBezTo>
                  <a:cubicBezTo>
                    <a:pt x="2805176" y="1090251"/>
                    <a:pt x="2692021" y="1113207"/>
                    <a:pt x="2582149" y="1138924"/>
                  </a:cubicBezTo>
                  <a:cubicBezTo>
                    <a:pt x="2549330" y="1146639"/>
                    <a:pt x="2516644" y="1154450"/>
                    <a:pt x="2483958" y="1162356"/>
                  </a:cubicBezTo>
                  <a:cubicBezTo>
                    <a:pt x="2367257" y="1190550"/>
                    <a:pt x="2246621" y="1219601"/>
                    <a:pt x="2123750" y="1238651"/>
                  </a:cubicBezTo>
                  <a:cubicBezTo>
                    <a:pt x="2004294" y="1257129"/>
                    <a:pt x="1880769" y="1265416"/>
                    <a:pt x="1761444" y="1273417"/>
                  </a:cubicBezTo>
                  <a:cubicBezTo>
                    <a:pt x="1711167" y="1276751"/>
                    <a:pt x="1659184" y="1280275"/>
                    <a:pt x="1608382" y="1284466"/>
                  </a:cubicBezTo>
                  <a:cubicBezTo>
                    <a:pt x="1408589" y="1300944"/>
                    <a:pt x="1214570" y="1325805"/>
                    <a:pt x="999942" y="1354284"/>
                  </a:cubicBezTo>
                  <a:cubicBezTo>
                    <a:pt x="826403" y="1377240"/>
                    <a:pt x="647744" y="1400957"/>
                    <a:pt x="484705" y="1450487"/>
                  </a:cubicBezTo>
                  <a:cubicBezTo>
                    <a:pt x="355831" y="1489635"/>
                    <a:pt x="231387" y="1544374"/>
                    <a:pt x="113310" y="1613700"/>
                  </a:cubicBezTo>
                  <a:lnTo>
                    <a:pt x="39668" y="1660822"/>
                  </a:lnTo>
                  <a:lnTo>
                    <a:pt x="0" y="1660822"/>
                  </a:lnTo>
                  <a:lnTo>
                    <a:pt x="96701" y="1598934"/>
                  </a:lnTo>
                  <a:cubicBezTo>
                    <a:pt x="216635" y="1528533"/>
                    <a:pt x="343196" y="1472919"/>
                    <a:pt x="474335" y="1433056"/>
                  </a:cubicBezTo>
                  <a:cubicBezTo>
                    <a:pt x="639999" y="1382669"/>
                    <a:pt x="820102" y="1358856"/>
                    <a:pt x="994299" y="1335806"/>
                  </a:cubicBezTo>
                  <a:cubicBezTo>
                    <a:pt x="1210239" y="1307231"/>
                    <a:pt x="1404650" y="1282275"/>
                    <a:pt x="1605231" y="1265702"/>
                  </a:cubicBezTo>
                  <a:cubicBezTo>
                    <a:pt x="1656428" y="1261511"/>
                    <a:pt x="1708411" y="1257987"/>
                    <a:pt x="1758819" y="1254558"/>
                  </a:cubicBezTo>
                  <a:cubicBezTo>
                    <a:pt x="1877487" y="1246557"/>
                    <a:pt x="2000094" y="1238365"/>
                    <a:pt x="2118106" y="1220077"/>
                  </a:cubicBezTo>
                  <a:cubicBezTo>
                    <a:pt x="2239531" y="1201313"/>
                    <a:pt x="2359513" y="1172357"/>
                    <a:pt x="2475557" y="1144353"/>
                  </a:cubicBezTo>
                  <a:cubicBezTo>
                    <a:pt x="2508243" y="1136448"/>
                    <a:pt x="2541060" y="1128542"/>
                    <a:pt x="2573878" y="1120827"/>
                  </a:cubicBezTo>
                  <a:cubicBezTo>
                    <a:pt x="2684276" y="1094919"/>
                    <a:pt x="2797694" y="1071963"/>
                    <a:pt x="2907437" y="1049675"/>
                  </a:cubicBezTo>
                  <a:cubicBezTo>
                    <a:pt x="2978061" y="1035387"/>
                    <a:pt x="3051178" y="1020528"/>
                    <a:pt x="3122589" y="1005098"/>
                  </a:cubicBezTo>
                  <a:cubicBezTo>
                    <a:pt x="3206997" y="986810"/>
                    <a:pt x="3302823" y="966141"/>
                    <a:pt x="3391169" y="935756"/>
                  </a:cubicBezTo>
                  <a:cubicBezTo>
                    <a:pt x="3494479" y="900132"/>
                    <a:pt x="3578886" y="856508"/>
                    <a:pt x="3642290" y="806216"/>
                  </a:cubicBezTo>
                  <a:cubicBezTo>
                    <a:pt x="3720133" y="744303"/>
                    <a:pt x="3773953" y="668103"/>
                    <a:pt x="3825937" y="594475"/>
                  </a:cubicBezTo>
                  <a:cubicBezTo>
                    <a:pt x="3837621" y="577902"/>
                    <a:pt x="3849435" y="561233"/>
                    <a:pt x="3861381" y="544755"/>
                  </a:cubicBezTo>
                  <a:cubicBezTo>
                    <a:pt x="3889997" y="505416"/>
                    <a:pt x="3920715" y="465983"/>
                    <a:pt x="3950381" y="427978"/>
                  </a:cubicBezTo>
                  <a:cubicBezTo>
                    <a:pt x="4007353" y="354921"/>
                    <a:pt x="4066163" y="279388"/>
                    <a:pt x="4112370" y="201378"/>
                  </a:cubicBezTo>
                  <a:cubicBezTo>
                    <a:pt x="4144662" y="146800"/>
                    <a:pt x="4170785" y="89364"/>
                    <a:pt x="4195989" y="338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000647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5">
            <a:extLst>
              <a:ext uri="{FF2B5EF4-FFF2-40B4-BE49-F238E27FC236}">
                <a16:creationId xmlns:a16="http://schemas.microsoft.com/office/drawing/2014/main" id="{6C2997EE-0889-44C3-AC0D-18F26AC9AA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Рисунок 6" descr="Изображение выглядит как пол, внутренний, окно, мебель&#10;&#10;Автоматически созданное описание">
            <a:extLst>
              <a:ext uri="{FF2B5EF4-FFF2-40B4-BE49-F238E27FC236}">
                <a16:creationId xmlns:a16="http://schemas.microsoft.com/office/drawing/2014/main" id="{8F86DA58-307A-1D4A-81E2-B330602D89F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069" r="-3" b="14866"/>
          <a:stretch/>
        </p:blipFill>
        <p:spPr>
          <a:xfrm>
            <a:off x="20" y="10"/>
            <a:ext cx="7215381" cy="2969294"/>
          </a:xfrm>
          <a:custGeom>
            <a:avLst/>
            <a:gdLst/>
            <a:ahLst/>
            <a:cxnLst/>
            <a:rect l="l" t="t" r="r" b="b"/>
            <a:pathLst>
              <a:path w="7215401" h="2969304">
                <a:moveTo>
                  <a:pt x="0" y="0"/>
                </a:moveTo>
                <a:lnTo>
                  <a:pt x="677334" y="0"/>
                </a:lnTo>
                <a:lnTo>
                  <a:pt x="1168036" y="0"/>
                </a:lnTo>
                <a:lnTo>
                  <a:pt x="1205499" y="0"/>
                </a:lnTo>
                <a:lnTo>
                  <a:pt x="1647632" y="0"/>
                </a:lnTo>
                <a:lnTo>
                  <a:pt x="7215401" y="0"/>
                </a:lnTo>
                <a:lnTo>
                  <a:pt x="5840224" y="2969304"/>
                </a:lnTo>
                <a:lnTo>
                  <a:pt x="0" y="2969304"/>
                </a:lnTo>
                <a:close/>
              </a:path>
            </a:pathLst>
          </a:custGeom>
        </p:spPr>
      </p:pic>
      <p:pic>
        <p:nvPicPr>
          <p:cNvPr id="9" name="Рисунок 8" descr="Изображение выглядит как внутренний, ванная, стена, раковина&#10;&#10;Автоматически созданное описание">
            <a:extLst>
              <a:ext uri="{FF2B5EF4-FFF2-40B4-BE49-F238E27FC236}">
                <a16:creationId xmlns:a16="http://schemas.microsoft.com/office/drawing/2014/main" id="{BFA1080C-CEE8-2747-AD47-FB6A3B97200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738" r="-3" b="-3"/>
          <a:stretch/>
        </p:blipFill>
        <p:spPr>
          <a:xfrm>
            <a:off x="5622233" y="10"/>
            <a:ext cx="6569769" cy="3750724"/>
          </a:xfrm>
          <a:custGeom>
            <a:avLst/>
            <a:gdLst/>
            <a:ahLst/>
            <a:cxnLst/>
            <a:rect l="l" t="t" r="r" b="b"/>
            <a:pathLst>
              <a:path w="6569769" h="3750734">
                <a:moveTo>
                  <a:pt x="1738471" y="0"/>
                </a:moveTo>
                <a:lnTo>
                  <a:pt x="6569769" y="0"/>
                </a:lnTo>
                <a:lnTo>
                  <a:pt x="6569769" y="3750734"/>
                </a:lnTo>
                <a:lnTo>
                  <a:pt x="0" y="3750734"/>
                </a:lnTo>
                <a:close/>
              </a:path>
            </a:pathLst>
          </a:custGeom>
        </p:spPr>
      </p:pic>
      <p:pic>
        <p:nvPicPr>
          <p:cNvPr id="11" name="Рисунок 10" descr="Изображение выглядит как пол, внутренний, стена, потолок&#10;&#10;Автоматически созданное описание">
            <a:extLst>
              <a:ext uri="{FF2B5EF4-FFF2-40B4-BE49-F238E27FC236}">
                <a16:creationId xmlns:a16="http://schemas.microsoft.com/office/drawing/2014/main" id="{8E5E08B6-E5CE-8E4B-9F80-24A231751A5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6928" b="14447"/>
          <a:stretch/>
        </p:blipFill>
        <p:spPr>
          <a:xfrm>
            <a:off x="4182011" y="3887894"/>
            <a:ext cx="8009991" cy="2970106"/>
          </a:xfrm>
          <a:custGeom>
            <a:avLst/>
            <a:gdLst/>
            <a:ahLst/>
            <a:cxnLst/>
            <a:rect l="l" t="t" r="r" b="b"/>
            <a:pathLst>
              <a:path w="8009991" h="2970106">
                <a:moveTo>
                  <a:pt x="1376648" y="0"/>
                </a:moveTo>
                <a:lnTo>
                  <a:pt x="8009991" y="0"/>
                </a:lnTo>
                <a:lnTo>
                  <a:pt x="8009991" y="2970106"/>
                </a:lnTo>
                <a:lnTo>
                  <a:pt x="0" y="2970106"/>
                </a:lnTo>
                <a:close/>
              </a:path>
            </a:pathLst>
          </a:custGeom>
        </p:spPr>
      </p:pic>
      <p:pic>
        <p:nvPicPr>
          <p:cNvPr id="5" name="Рисунок 4" descr="Изображение выглядит как внутренний, окно, потолок, стена&#10;&#10;Автоматически созданное описание">
            <a:extLst>
              <a:ext uri="{FF2B5EF4-FFF2-40B4-BE49-F238E27FC236}">
                <a16:creationId xmlns:a16="http://schemas.microsoft.com/office/drawing/2014/main" id="{C1BCEE83-E2F6-414F-BBD5-EC3118E1FE7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4481" r="1" b="1"/>
          <a:stretch/>
        </p:blipFill>
        <p:spPr>
          <a:xfrm>
            <a:off x="1" y="3106464"/>
            <a:ext cx="6209553" cy="3751536"/>
          </a:xfrm>
          <a:custGeom>
            <a:avLst/>
            <a:gdLst/>
            <a:ahLst/>
            <a:cxnLst/>
            <a:rect l="l" t="t" r="r" b="b"/>
            <a:pathLst>
              <a:path w="6209553" h="3751536">
                <a:moveTo>
                  <a:pt x="0" y="0"/>
                </a:moveTo>
                <a:lnTo>
                  <a:pt x="5776701" y="0"/>
                </a:lnTo>
                <a:lnTo>
                  <a:pt x="4041567" y="3746529"/>
                </a:lnTo>
                <a:lnTo>
                  <a:pt x="6209553" y="3746529"/>
                </a:lnTo>
                <a:lnTo>
                  <a:pt x="6209553" y="3746530"/>
                </a:lnTo>
                <a:lnTo>
                  <a:pt x="1647632" y="3746530"/>
                </a:lnTo>
                <a:lnTo>
                  <a:pt x="1647632" y="3751536"/>
                </a:lnTo>
                <a:lnTo>
                  <a:pt x="0" y="3751536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0177166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E8DC6FCD-811B-436E-9FEE-FC957486CD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AEAF6F6-2C20-8B48-BE9C-3A207023726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2" b="5090"/>
          <a:stretch/>
        </p:blipFill>
        <p:spPr>
          <a:xfrm>
            <a:off x="198739" y="171717"/>
            <a:ext cx="5804105" cy="316742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88AC45D-251E-164A-B3CE-C9219D27625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" b="4992"/>
          <a:stretch/>
        </p:blipFill>
        <p:spPr>
          <a:xfrm>
            <a:off x="6195373" y="171717"/>
            <a:ext cx="5797883" cy="3167426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7DBA2D3-88FF-424B-84F1-4A166B967DE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859" r="-2" b="14542"/>
          <a:stretch/>
        </p:blipFill>
        <p:spPr>
          <a:xfrm>
            <a:off x="198739" y="3510858"/>
            <a:ext cx="5804105" cy="278994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B5FB32A-B79A-1743-85E2-544B0865BD4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2" b="16315"/>
          <a:stretch/>
        </p:blipFill>
        <p:spPr>
          <a:xfrm>
            <a:off x="6195372" y="3510858"/>
            <a:ext cx="5797883" cy="2789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639264"/>
      </p:ext>
    </p:extLst>
  </p:cSld>
  <p:clrMapOvr>
    <a:masterClrMapping/>
  </p:clrMapOvr>
</p:sld>
</file>

<file path=ppt/theme/theme1.xml><?xml version="1.0" encoding="utf-8"?>
<a:theme xmlns:a="http://schemas.openxmlformats.org/drawingml/2006/main" name="ExploreVTI">
  <a:themeElements>
    <a:clrScheme name="Office">
      <a:dk1>
        <a:srgbClr val="000000"/>
      </a:dk1>
      <a:lt1>
        <a:srgbClr val="FFFFFF"/>
      </a:lt1>
      <a:dk2>
        <a:srgbClr val="1D242E"/>
      </a:dk2>
      <a:lt2>
        <a:srgbClr val="F2F1F1"/>
      </a:lt2>
      <a:accent1>
        <a:srgbClr val="4472C4"/>
      </a:accent1>
      <a:accent2>
        <a:srgbClr val="ED7D31"/>
      </a:accent2>
      <a:accent3>
        <a:srgbClr val="A3A3A3"/>
      </a:accent3>
      <a:accent4>
        <a:srgbClr val="CF9B00"/>
      </a:accent4>
      <a:accent5>
        <a:srgbClr val="5B9BD5"/>
      </a:accent5>
      <a:accent6>
        <a:srgbClr val="70AD47"/>
      </a:accent6>
      <a:hlink>
        <a:srgbClr val="D26012"/>
      </a:hlink>
      <a:folHlink>
        <a:srgbClr val="9A5879"/>
      </a:folHlink>
    </a:clrScheme>
    <a:fontScheme name="Custom 23">
      <a:majorFont>
        <a:latin typeface="Sagona Boo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xploreVTI" id="{157DDAE2-BFCD-43FD-9602-E5EFEAD66DC3}" vid="{04B6EBF8-4645-4305-9753-050B4204785C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886</TotalTime>
  <Words>421</Words>
  <Application>Microsoft Macintosh PowerPoint</Application>
  <PresentationFormat>Широкоэкранный</PresentationFormat>
  <Paragraphs>64</Paragraphs>
  <Slides>11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7" baseType="lpstr">
      <vt:lpstr>Arial</vt:lpstr>
      <vt:lpstr>Avenir Next LT Pro</vt:lpstr>
      <vt:lpstr>AvenirNext LT Pro Medium</vt:lpstr>
      <vt:lpstr>Sagona Book</vt:lpstr>
      <vt:lpstr>Segoe UI Semilight</vt:lpstr>
      <vt:lpstr>ExploreVTI</vt:lpstr>
      <vt:lpstr>Opera Grand Downtown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Квартира на две спальни</vt:lpstr>
      <vt:lpstr>План оплаты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Opera Grand Downtown </dc:title>
  <dc:creator>sofka_24@mail.ru</dc:creator>
  <cp:lastModifiedBy>sofka_24@mail.ru</cp:lastModifiedBy>
  <cp:revision>10</cp:revision>
  <dcterms:created xsi:type="dcterms:W3CDTF">2021-01-31T12:57:00Z</dcterms:created>
  <dcterms:modified xsi:type="dcterms:W3CDTF">2021-02-01T07:42:08Z</dcterms:modified>
</cp:coreProperties>
</file>